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handoutMasterIdLst>
    <p:handoutMasterId r:id="rId52"/>
  </p:handoutMasterIdLst>
  <p:sldIdLst>
    <p:sldId id="303" r:id="rId2"/>
    <p:sldId id="304" r:id="rId3"/>
    <p:sldId id="305" r:id="rId4"/>
    <p:sldId id="256" r:id="rId5"/>
    <p:sldId id="259" r:id="rId6"/>
    <p:sldId id="270" r:id="rId7"/>
    <p:sldId id="274" r:id="rId8"/>
    <p:sldId id="275" r:id="rId9"/>
    <p:sldId id="276" r:id="rId10"/>
    <p:sldId id="271" r:id="rId11"/>
    <p:sldId id="279" r:id="rId12"/>
    <p:sldId id="278" r:id="rId13"/>
    <p:sldId id="277" r:id="rId14"/>
    <p:sldId id="272" r:id="rId15"/>
    <p:sldId id="281" r:id="rId16"/>
    <p:sldId id="280" r:id="rId17"/>
    <p:sldId id="282" r:id="rId18"/>
    <p:sldId id="273" r:id="rId19"/>
    <p:sldId id="285" r:id="rId20"/>
    <p:sldId id="284" r:id="rId21"/>
    <p:sldId id="283" r:id="rId22"/>
    <p:sldId id="286" r:id="rId23"/>
    <p:sldId id="264" r:id="rId24"/>
    <p:sldId id="265" r:id="rId25"/>
    <p:sldId id="266" r:id="rId26"/>
    <p:sldId id="267" r:id="rId27"/>
    <p:sldId id="260" r:id="rId28"/>
    <p:sldId id="268" r:id="rId29"/>
    <p:sldId id="257"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10" r:id="rId47"/>
    <p:sldId id="306" r:id="rId48"/>
    <p:sldId id="307" r:id="rId49"/>
    <p:sldId id="308" r:id="rId50"/>
    <p:sldId id="30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A5789B-8275-434D-BFB0-E6938AA22A91}" type="datetimeFigureOut">
              <a:rPr lang="en-GB" smtClean="0"/>
              <a:pPr/>
              <a:t>02/05/2017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15A0AE-14D7-45DC-833A-32F9F2F45149}" type="slidenum">
              <a:rPr lang="en-GB" smtClean="0"/>
              <a:pPr/>
              <a:t>‹#›</a:t>
            </a:fld>
            <a:endParaRPr lang="en-GB"/>
          </a:p>
        </p:txBody>
      </p:sp>
    </p:spTree>
    <p:extLst>
      <p:ext uri="{BB962C8B-B14F-4D97-AF65-F5344CB8AC3E}">
        <p14:creationId xmlns:p14="http://schemas.microsoft.com/office/powerpoint/2010/main" val="37417757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43156CA-7735-433B-9138-2D89BBE123B2}" type="datetimeFigureOut">
              <a:rPr lang="en-GB" smtClean="0"/>
              <a:t>02/05/2017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ABDDF0-3572-4FF6-9A21-B671A53D9A9B}" type="slidenum">
              <a:rPr lang="en-GB" smtClean="0"/>
              <a:t>‹#›</a:t>
            </a:fld>
            <a:endParaRPr lang="en-GB"/>
          </a:p>
        </p:txBody>
      </p:sp>
    </p:spTree>
    <p:extLst>
      <p:ext uri="{BB962C8B-B14F-4D97-AF65-F5344CB8AC3E}">
        <p14:creationId xmlns:p14="http://schemas.microsoft.com/office/powerpoint/2010/main" val="297162960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CFCC62-391B-41DC-BC9F-BD5238F7672B}" type="datetimeFigureOut">
              <a:rPr lang="en-US" smtClean="0"/>
              <a:pPr/>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3E15AA-082B-438A-A638-0815A810A8D5}" type="slidenum">
              <a:rPr lang="en-US" smtClean="0"/>
              <a:pPr/>
              <a:t>‹#›</a:t>
            </a:fld>
            <a:endParaRPr lang="en-US" dirty="0"/>
          </a:p>
        </p:txBody>
      </p:sp>
    </p:spTree>
    <p:extLst>
      <p:ext uri="{BB962C8B-B14F-4D97-AF65-F5344CB8AC3E}">
        <p14:creationId xmlns:p14="http://schemas.microsoft.com/office/powerpoint/2010/main" val="3639506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CFCC62-391B-41DC-BC9F-BD5238F7672B}" type="datetimeFigureOut">
              <a:rPr lang="en-US" smtClean="0"/>
              <a:pPr/>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3E15AA-082B-438A-A638-0815A810A8D5}" type="slidenum">
              <a:rPr lang="en-US" smtClean="0"/>
              <a:pPr/>
              <a:t>‹#›</a:t>
            </a:fld>
            <a:endParaRPr lang="en-US" dirty="0"/>
          </a:p>
        </p:txBody>
      </p:sp>
    </p:spTree>
    <p:extLst>
      <p:ext uri="{BB962C8B-B14F-4D97-AF65-F5344CB8AC3E}">
        <p14:creationId xmlns:p14="http://schemas.microsoft.com/office/powerpoint/2010/main" val="3640752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0189" y="274638"/>
            <a:ext cx="7834671" cy="1143000"/>
          </a:xfrm>
        </p:spPr>
        <p:txBody>
          <a:bodyPr>
            <a:normAutofit/>
          </a:bodyPr>
          <a:lstStyle>
            <a:lvl1pPr algn="l">
              <a:defRPr sz="1800">
                <a:solidFill>
                  <a:schemeClr val="bg1"/>
                </a:solidFill>
                <a:latin typeface="Lato Black"/>
                <a:cs typeface="Lato Black"/>
              </a:defRPr>
            </a:lvl1pPr>
          </a:lstStyle>
          <a:p>
            <a:r>
              <a:rPr lang="en-GB" dirty="0" smtClean="0"/>
              <a:t>SLIDE TITLE IS INSERTED HERE</a:t>
            </a:r>
            <a:endParaRPr lang="en-US" dirty="0"/>
          </a:p>
        </p:txBody>
      </p:sp>
      <p:sp>
        <p:nvSpPr>
          <p:cNvPr id="3" name="Content Placeholder 2"/>
          <p:cNvSpPr>
            <a:spLocks noGrp="1"/>
          </p:cNvSpPr>
          <p:nvPr>
            <p:ph idx="1" hasCustomPrompt="1"/>
          </p:nvPr>
        </p:nvSpPr>
        <p:spPr>
          <a:xfrm>
            <a:off x="770188" y="1600201"/>
            <a:ext cx="7916612" cy="1185332"/>
          </a:xfrm>
        </p:spPr>
        <p:txBody>
          <a:bodyPr/>
          <a:lstStyle>
            <a:lvl1pPr>
              <a:spcAft>
                <a:spcPts val="450"/>
              </a:spcAft>
              <a:buNone/>
              <a:defRPr sz="1500" b="0" i="0">
                <a:solidFill>
                  <a:srgbClr val="FDD844"/>
                </a:solidFill>
                <a:latin typeface="Lato Regular"/>
                <a:cs typeface="Lato Regular"/>
              </a:defRPr>
            </a:lvl1pPr>
            <a:lvl2pPr>
              <a:spcAft>
                <a:spcPts val="450"/>
              </a:spcAft>
              <a:buSzPct val="100000"/>
              <a:buFontTx/>
              <a:buNone/>
              <a:defRPr sz="1200" b="0" i="0" baseline="0">
                <a:solidFill>
                  <a:srgbClr val="FFFFFF"/>
                </a:solidFill>
                <a:latin typeface="Lato Regular"/>
                <a:cs typeface="Lato Regular"/>
              </a:defRPr>
            </a:lvl2pPr>
            <a:lvl3pPr>
              <a:spcAft>
                <a:spcPts val="450"/>
              </a:spcAft>
              <a:buFontTx/>
              <a:buNone/>
              <a:defRPr sz="900" b="0" i="0" baseline="0">
                <a:solidFill>
                  <a:srgbClr val="FDD844"/>
                </a:solidFill>
                <a:latin typeface="Lato Regular"/>
                <a:cs typeface="Lato Regular"/>
              </a:defRPr>
            </a:lvl3pPr>
            <a:lvl4pPr>
              <a:buNone/>
              <a:defRPr sz="825" b="0" i="0">
                <a:solidFill>
                  <a:srgbClr val="FFFFFF"/>
                </a:solidFill>
                <a:latin typeface="Lato Regular"/>
                <a:cs typeface="Lato Regular"/>
              </a:defRPr>
            </a:lvl4pPr>
            <a:lvl5pPr>
              <a:defRPr b="0" i="0">
                <a:solidFill>
                  <a:srgbClr val="FFFFFF"/>
                </a:solidFill>
                <a:latin typeface="Lato Regular"/>
                <a:cs typeface="Lato Regular"/>
              </a:defRPr>
            </a:lvl5pPr>
          </a:lstStyle>
          <a:p>
            <a:pPr lvl="0"/>
            <a:r>
              <a:rPr lang="en-GB" dirty="0" smtClean="0"/>
              <a:t>This is a header 2 style</a:t>
            </a:r>
          </a:p>
          <a:p>
            <a:pPr lvl="1"/>
            <a:r>
              <a:rPr lang="en-GB" dirty="0" smtClean="0"/>
              <a:t>THIS IS A HEADER 3 STYLE</a:t>
            </a:r>
          </a:p>
          <a:p>
            <a:pPr lvl="2"/>
            <a:r>
              <a:rPr lang="en-GB" dirty="0" smtClean="0"/>
              <a:t>THIS IS A HEADER 4 STYLE</a:t>
            </a:r>
          </a:p>
        </p:txBody>
      </p:sp>
      <p:sp>
        <p:nvSpPr>
          <p:cNvPr id="6" name="Slide Number Placeholder 5"/>
          <p:cNvSpPr>
            <a:spLocks noGrp="1"/>
          </p:cNvSpPr>
          <p:nvPr>
            <p:ph type="sldNum" sz="quarter" idx="12"/>
          </p:nvPr>
        </p:nvSpPr>
        <p:spPr>
          <a:xfrm>
            <a:off x="257689" y="6212418"/>
            <a:ext cx="425450" cy="291188"/>
          </a:xfrm>
        </p:spPr>
        <p:txBody>
          <a:bodyPr/>
          <a:lstStyle>
            <a:lvl1pPr>
              <a:defRPr sz="750" b="0" i="0">
                <a:solidFill>
                  <a:srgbClr val="FFFFFF"/>
                </a:solidFill>
                <a:latin typeface="Lato Regular"/>
                <a:cs typeface="Lato Regular"/>
              </a:defRPr>
            </a:lvl1pPr>
          </a:lstStyle>
          <a:p>
            <a:fld id="{E5F20E7C-A94B-4A9A-8AAB-B84B2B914FBB}" type="slidenum">
              <a:rPr lang="en-GB" smtClean="0"/>
              <a:t>‹#›</a:t>
            </a:fld>
            <a:endParaRPr lang="en-GB"/>
          </a:p>
        </p:txBody>
      </p:sp>
      <p:sp>
        <p:nvSpPr>
          <p:cNvPr id="29" name="Content Placeholder 28"/>
          <p:cNvSpPr>
            <a:spLocks noGrp="1"/>
          </p:cNvSpPr>
          <p:nvPr>
            <p:ph sz="quarter" idx="14" hasCustomPrompt="1"/>
          </p:nvPr>
        </p:nvSpPr>
        <p:spPr>
          <a:xfrm>
            <a:off x="769938" y="3031069"/>
            <a:ext cx="7916862" cy="3072871"/>
          </a:xfrm>
        </p:spPr>
        <p:txBody>
          <a:bodyPr>
            <a:normAutofit/>
          </a:bodyPr>
          <a:lstStyle>
            <a:lvl1pPr>
              <a:buNone/>
              <a:defRPr sz="750" baseline="0">
                <a:solidFill>
                  <a:srgbClr val="EEECE1"/>
                </a:solidFill>
              </a:defRPr>
            </a:lvl1pPr>
            <a:lvl2pPr>
              <a:defRPr>
                <a:solidFill>
                  <a:srgbClr val="EEECE1"/>
                </a:solidFill>
              </a:defRPr>
            </a:lvl2pPr>
            <a:lvl3pPr>
              <a:defRPr>
                <a:solidFill>
                  <a:srgbClr val="EEECE1"/>
                </a:solidFill>
              </a:defRPr>
            </a:lvl3pPr>
            <a:lvl4pPr>
              <a:defRPr>
                <a:solidFill>
                  <a:srgbClr val="EEECE1"/>
                </a:solidFill>
              </a:defRPr>
            </a:lvl4pPr>
            <a:lvl5pPr>
              <a:defRPr>
                <a:solidFill>
                  <a:srgbClr val="EEECE1"/>
                </a:solidFill>
              </a:defRPr>
            </a:lvl5pPr>
          </a:lstStyle>
          <a:p>
            <a:pPr lvl="0"/>
            <a:r>
              <a:rPr lang="en-GB" dirty="0" smtClean="0"/>
              <a:t>This is a body text style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Nulla</a:t>
            </a:r>
            <a:r>
              <a:rPr lang="en-US" dirty="0" smtClean="0"/>
              <a:t> </a:t>
            </a:r>
            <a:r>
              <a:rPr lang="en-US" dirty="0" err="1" smtClean="0"/>
              <a:t>urna</a:t>
            </a:r>
            <a:r>
              <a:rPr lang="en-US" dirty="0" smtClean="0"/>
              <a:t> </a:t>
            </a:r>
            <a:r>
              <a:rPr lang="en-US" dirty="0" err="1" smtClean="0"/>
              <a:t>augue</a:t>
            </a:r>
            <a:r>
              <a:rPr lang="en-US" dirty="0" smtClean="0"/>
              <a:t>, </a:t>
            </a:r>
            <a:r>
              <a:rPr lang="en-US" dirty="0" err="1" smtClean="0"/>
              <a:t>volutpat</a:t>
            </a:r>
            <a:r>
              <a:rPr lang="en-US" dirty="0" smtClean="0"/>
              <a:t> </a:t>
            </a:r>
            <a:r>
              <a:rPr lang="en-US" dirty="0" err="1" smtClean="0"/>
              <a:t>vel</a:t>
            </a:r>
            <a:r>
              <a:rPr lang="en-US" dirty="0" smtClean="0"/>
              <a:t> ante </a:t>
            </a:r>
            <a:r>
              <a:rPr lang="en-US" dirty="0" err="1" smtClean="0"/>
              <a:t>ut</a:t>
            </a:r>
            <a:r>
              <a:rPr lang="en-US" dirty="0" smtClean="0"/>
              <a:t>, </a:t>
            </a:r>
            <a:r>
              <a:rPr lang="en-US" dirty="0" err="1" smtClean="0"/>
              <a:t>tempor</a:t>
            </a:r>
            <a:r>
              <a:rPr lang="en-US" dirty="0" smtClean="0"/>
              <a:t> </a:t>
            </a:r>
            <a:r>
              <a:rPr lang="en-US" dirty="0" err="1" smtClean="0"/>
              <a:t>ullamcorper</a:t>
            </a:r>
            <a:r>
              <a:rPr lang="en-US" dirty="0" smtClean="0"/>
              <a:t> </a:t>
            </a:r>
            <a:r>
              <a:rPr lang="en-US" dirty="0" err="1" smtClean="0"/>
              <a:t>ligula</a:t>
            </a:r>
            <a:r>
              <a:rPr lang="en-US" dirty="0" smtClean="0"/>
              <a:t>.</a:t>
            </a:r>
          </a:p>
          <a:p>
            <a:pPr lvl="0"/>
            <a:r>
              <a:rPr lang="en-US" dirty="0" err="1" smtClean="0"/>
              <a:t>Aenean</a:t>
            </a:r>
            <a:r>
              <a:rPr lang="en-US" dirty="0" smtClean="0"/>
              <a:t> </a:t>
            </a:r>
            <a:r>
              <a:rPr lang="en-US" dirty="0" err="1" smtClean="0"/>
              <a:t>venenatis</a:t>
            </a:r>
            <a:r>
              <a:rPr lang="en-US" dirty="0" smtClean="0"/>
              <a:t> </a:t>
            </a:r>
            <a:r>
              <a:rPr lang="en-US" dirty="0" err="1" smtClean="0"/>
              <a:t>enim</a:t>
            </a:r>
            <a:r>
              <a:rPr lang="en-US" dirty="0" smtClean="0"/>
              <a:t> at </a:t>
            </a:r>
            <a:r>
              <a:rPr lang="en-US" dirty="0" err="1" smtClean="0"/>
              <a:t>sagittis</a:t>
            </a:r>
            <a:r>
              <a:rPr lang="en-US" dirty="0" smtClean="0"/>
              <a:t> </a:t>
            </a:r>
            <a:r>
              <a:rPr lang="en-US" dirty="0" err="1" smtClean="0"/>
              <a:t>euismod</a:t>
            </a:r>
            <a:r>
              <a:rPr lang="en-US" dirty="0" smtClean="0"/>
              <a:t>. </a:t>
            </a:r>
            <a:r>
              <a:rPr lang="en-US" dirty="0" err="1" smtClean="0"/>
              <a:t>Proin</a:t>
            </a:r>
            <a:r>
              <a:rPr lang="en-US" dirty="0" smtClean="0"/>
              <a:t> </a:t>
            </a:r>
            <a:r>
              <a:rPr lang="en-US" dirty="0" err="1" smtClean="0"/>
              <a:t>risus</a:t>
            </a:r>
            <a:r>
              <a:rPr lang="en-US" dirty="0" smtClean="0"/>
              <a:t> </a:t>
            </a:r>
            <a:r>
              <a:rPr lang="en-US" dirty="0" err="1" smtClean="0"/>
              <a:t>elit</a:t>
            </a:r>
            <a:r>
              <a:rPr lang="en-US" dirty="0" smtClean="0"/>
              <a:t>, </a:t>
            </a:r>
            <a:r>
              <a:rPr lang="en-US" dirty="0" err="1" smtClean="0"/>
              <a:t>imperdiet</a:t>
            </a:r>
            <a:r>
              <a:rPr lang="en-US" dirty="0" smtClean="0"/>
              <a:t> sit </a:t>
            </a:r>
            <a:r>
              <a:rPr lang="en-US" dirty="0" err="1" smtClean="0"/>
              <a:t>amet</a:t>
            </a:r>
            <a:r>
              <a:rPr lang="en-US" dirty="0" smtClean="0"/>
              <a:t> </a:t>
            </a:r>
            <a:r>
              <a:rPr lang="en-US" dirty="0" err="1" smtClean="0"/>
              <a:t>pharetra</a:t>
            </a:r>
            <a:r>
              <a:rPr lang="en-US" dirty="0" smtClean="0"/>
              <a:t> </a:t>
            </a:r>
            <a:r>
              <a:rPr lang="en-US" dirty="0" err="1" smtClean="0"/>
              <a:t>sed</a:t>
            </a:r>
            <a:r>
              <a:rPr lang="en-US" dirty="0" smtClean="0"/>
              <a:t>, </a:t>
            </a:r>
            <a:r>
              <a:rPr lang="en-US" dirty="0" err="1" smtClean="0"/>
              <a:t>rhoncus</a:t>
            </a:r>
            <a:r>
              <a:rPr lang="en-US" dirty="0" smtClean="0"/>
              <a:t> a </a:t>
            </a:r>
            <a:r>
              <a:rPr lang="en-US" dirty="0" err="1" smtClean="0"/>
              <a:t>ligula</a:t>
            </a:r>
            <a:r>
              <a:rPr lang="en-US" dirty="0" smtClean="0"/>
              <a:t>. </a:t>
            </a:r>
            <a:r>
              <a:rPr lang="en-US" dirty="0" err="1" smtClean="0"/>
              <a:t>Cras</a:t>
            </a:r>
            <a:r>
              <a:rPr lang="en-US" dirty="0" smtClean="0"/>
              <a:t> non </a:t>
            </a:r>
            <a:r>
              <a:rPr lang="en-US" dirty="0" err="1" smtClean="0"/>
              <a:t>gravida</a:t>
            </a:r>
            <a:r>
              <a:rPr lang="en-US" dirty="0" smtClean="0"/>
              <a:t> </a:t>
            </a:r>
            <a:r>
              <a:rPr lang="en-US" dirty="0" err="1" smtClean="0"/>
              <a:t>ligula</a:t>
            </a:r>
            <a:r>
              <a:rPr lang="en-US" dirty="0" smtClean="0"/>
              <a:t>, </a:t>
            </a:r>
            <a:r>
              <a:rPr lang="en-US" dirty="0" err="1" smtClean="0"/>
              <a:t>vel</a:t>
            </a:r>
            <a:r>
              <a:rPr lang="en-US" dirty="0" smtClean="0"/>
              <a:t> </a:t>
            </a:r>
            <a:r>
              <a:rPr lang="en-US" dirty="0" err="1" smtClean="0"/>
              <a:t>blandit</a:t>
            </a:r>
            <a:r>
              <a:rPr lang="en-US" dirty="0" smtClean="0"/>
              <a:t> </a:t>
            </a:r>
            <a:r>
              <a:rPr lang="en-US" dirty="0" err="1" smtClean="0"/>
              <a:t>eros</a:t>
            </a:r>
            <a:r>
              <a:rPr lang="en-US" dirty="0" smtClean="0"/>
              <a:t>.</a:t>
            </a:r>
          </a:p>
          <a:p>
            <a:pPr lvl="0"/>
            <a:r>
              <a:rPr lang="en-US" dirty="0" err="1" smtClean="0"/>
              <a:t>Morbi</a:t>
            </a:r>
            <a:r>
              <a:rPr lang="en-US" dirty="0" smtClean="0"/>
              <a:t> </a:t>
            </a:r>
            <a:r>
              <a:rPr lang="en-US" dirty="0" err="1" smtClean="0"/>
              <a:t>sed</a:t>
            </a:r>
            <a:r>
              <a:rPr lang="en-US" dirty="0" smtClean="0"/>
              <a:t> </a:t>
            </a:r>
            <a:r>
              <a:rPr lang="en-US" dirty="0" err="1" smtClean="0"/>
              <a:t>felis</a:t>
            </a:r>
            <a:r>
              <a:rPr lang="en-US" dirty="0" smtClean="0"/>
              <a:t> </a:t>
            </a:r>
            <a:r>
              <a:rPr lang="en-US" dirty="0" err="1" smtClean="0"/>
              <a:t>ipsum</a:t>
            </a:r>
            <a:r>
              <a:rPr lang="en-US" dirty="0" smtClean="0"/>
              <a:t>. Nam a </a:t>
            </a:r>
            <a:r>
              <a:rPr lang="en-US" dirty="0" err="1" smtClean="0"/>
              <a:t>massa</a:t>
            </a:r>
            <a:r>
              <a:rPr lang="en-US" dirty="0" smtClean="0"/>
              <a:t> et </a:t>
            </a:r>
            <a:r>
              <a:rPr lang="en-US" dirty="0" err="1" smtClean="0"/>
              <a:t>nunc</a:t>
            </a:r>
            <a:r>
              <a:rPr lang="en-US" dirty="0" smtClean="0"/>
              <a:t> </a:t>
            </a:r>
            <a:r>
              <a:rPr lang="en-US" dirty="0" err="1" smtClean="0"/>
              <a:t>volutpat</a:t>
            </a:r>
            <a:r>
              <a:rPr lang="en-US" dirty="0" smtClean="0"/>
              <a:t> </a:t>
            </a:r>
            <a:r>
              <a:rPr lang="en-US" dirty="0" err="1" smtClean="0"/>
              <a:t>lobortis</a:t>
            </a:r>
            <a:r>
              <a:rPr lang="en-US" dirty="0" smtClean="0"/>
              <a:t> </a:t>
            </a:r>
            <a:r>
              <a:rPr lang="en-US" dirty="0" err="1" smtClean="0"/>
              <a:t>quis</a:t>
            </a:r>
            <a:r>
              <a:rPr lang="en-US" dirty="0" smtClean="0"/>
              <a:t> </a:t>
            </a:r>
            <a:r>
              <a:rPr lang="en-US" dirty="0" err="1" smtClean="0"/>
              <a:t>sed</a:t>
            </a:r>
            <a:r>
              <a:rPr lang="en-US" dirty="0" smtClean="0"/>
              <a:t> diam. </a:t>
            </a:r>
            <a:r>
              <a:rPr lang="en-US" dirty="0" err="1" smtClean="0"/>
              <a:t>Mauris</a:t>
            </a:r>
            <a:r>
              <a:rPr lang="en-US" dirty="0" smtClean="0"/>
              <a:t> </a:t>
            </a:r>
            <a:r>
              <a:rPr lang="en-US" dirty="0" err="1" smtClean="0"/>
              <a:t>fermentum</a:t>
            </a:r>
            <a:r>
              <a:rPr lang="en-US" dirty="0" smtClean="0"/>
              <a:t> </a:t>
            </a:r>
            <a:r>
              <a:rPr lang="en-US" dirty="0" err="1" smtClean="0"/>
              <a:t>libero</a:t>
            </a:r>
            <a:r>
              <a:rPr lang="en-US" dirty="0" smtClean="0"/>
              <a:t> </a:t>
            </a:r>
            <a:r>
              <a:rPr lang="en-US" dirty="0" err="1" smtClean="0"/>
              <a:t>vel</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viverra</a:t>
            </a:r>
            <a:r>
              <a:rPr lang="en-US" dirty="0" smtClean="0"/>
              <a:t> </a:t>
            </a:r>
            <a:r>
              <a:rPr lang="en-US" dirty="0" err="1" smtClean="0"/>
              <a:t>sollicitudin</a:t>
            </a:r>
            <a:r>
              <a:rPr lang="en-US" dirty="0" smtClean="0"/>
              <a:t> </a:t>
            </a:r>
            <a:r>
              <a:rPr lang="en-US" dirty="0" err="1" smtClean="0"/>
              <a:t>turpis</a:t>
            </a:r>
            <a:endParaRPr lang="en-US" dirty="0" smtClean="0"/>
          </a:p>
          <a:p>
            <a:pPr lvl="0"/>
            <a:r>
              <a:rPr lang="en-US" dirty="0" err="1" smtClean="0"/>
              <a:t>dapibus</a:t>
            </a:r>
            <a:r>
              <a:rPr lang="en-US" dirty="0" smtClean="0"/>
              <a:t>. </a:t>
            </a:r>
            <a:r>
              <a:rPr lang="en-US" dirty="0" err="1" smtClean="0"/>
              <a:t>Vivamus</a:t>
            </a:r>
            <a:r>
              <a:rPr lang="en-US" dirty="0" smtClean="0"/>
              <a:t> et </a:t>
            </a:r>
            <a:r>
              <a:rPr lang="en-US" dirty="0" err="1" smtClean="0"/>
              <a:t>neque</a:t>
            </a:r>
            <a:r>
              <a:rPr lang="en-US" dirty="0" smtClean="0"/>
              <a:t> at </a:t>
            </a:r>
            <a:r>
              <a:rPr lang="en-US" dirty="0" err="1" smtClean="0"/>
              <a:t>urna</a:t>
            </a:r>
            <a:r>
              <a:rPr lang="en-US" dirty="0" smtClean="0"/>
              <a:t> </a:t>
            </a:r>
            <a:r>
              <a:rPr lang="en-US" dirty="0" err="1" smtClean="0"/>
              <a:t>luctus</a:t>
            </a:r>
            <a:r>
              <a:rPr lang="en-US" dirty="0" smtClean="0"/>
              <a:t> </a:t>
            </a:r>
            <a:r>
              <a:rPr lang="en-US" dirty="0" err="1" smtClean="0"/>
              <a:t>ultrices</a:t>
            </a:r>
            <a:r>
              <a:rPr lang="en-US" dirty="0" smtClean="0"/>
              <a:t>. </a:t>
            </a:r>
            <a:r>
              <a:rPr lang="en-US" dirty="0" err="1" smtClean="0"/>
              <a:t>Nulla</a:t>
            </a:r>
            <a:r>
              <a:rPr lang="en-US" dirty="0" smtClean="0"/>
              <a:t> </a:t>
            </a:r>
            <a:r>
              <a:rPr lang="en-US" dirty="0" err="1" smtClean="0"/>
              <a:t>facilisi</a:t>
            </a:r>
            <a:r>
              <a:rPr lang="en-US" dirty="0" smtClean="0"/>
              <a:t>. </a:t>
            </a:r>
            <a:r>
              <a:rPr lang="en-US" dirty="0" err="1" smtClean="0"/>
              <a:t>Praesent</a:t>
            </a:r>
            <a:r>
              <a:rPr lang="en-US" dirty="0" smtClean="0"/>
              <a:t> </a:t>
            </a:r>
            <a:r>
              <a:rPr lang="en-US" dirty="0" err="1" smtClean="0"/>
              <a:t>ultricies</a:t>
            </a:r>
            <a:r>
              <a:rPr lang="en-US" dirty="0" smtClean="0"/>
              <a:t> </a:t>
            </a:r>
            <a:r>
              <a:rPr lang="en-US" dirty="0" err="1" smtClean="0"/>
              <a:t>nec</a:t>
            </a:r>
            <a:r>
              <a:rPr lang="en-US" dirty="0" smtClean="0"/>
              <a:t> </a:t>
            </a:r>
            <a:r>
              <a:rPr lang="en-US" dirty="0" err="1" smtClean="0"/>
              <a:t>leo</a:t>
            </a:r>
            <a:r>
              <a:rPr lang="en-US" dirty="0" smtClean="0"/>
              <a:t> </a:t>
            </a:r>
            <a:r>
              <a:rPr lang="en-US" dirty="0" err="1" smtClean="0"/>
              <a:t>quis</a:t>
            </a:r>
            <a:r>
              <a:rPr lang="en-US" dirty="0" smtClean="0"/>
              <a:t> </a:t>
            </a:r>
            <a:r>
              <a:rPr lang="en-US" dirty="0" err="1" smtClean="0"/>
              <a:t>auctor</a:t>
            </a:r>
            <a:r>
              <a:rPr lang="en-US" dirty="0" smtClean="0"/>
              <a:t>.</a:t>
            </a:r>
          </a:p>
          <a:p>
            <a:pPr lvl="0"/>
            <a:endParaRPr lang="en-US" dirty="0" smtClean="0"/>
          </a:p>
          <a:p>
            <a:pPr lvl="0"/>
            <a:r>
              <a:rPr lang="en-US" dirty="0" err="1" smtClean="0"/>
              <a:t>Fusce</a:t>
            </a:r>
            <a:r>
              <a:rPr lang="en-US" dirty="0" smtClean="0"/>
              <a:t> </a:t>
            </a:r>
            <a:r>
              <a:rPr lang="en-US" dirty="0" err="1" smtClean="0"/>
              <a:t>vel</a:t>
            </a:r>
            <a:r>
              <a:rPr lang="en-US" dirty="0" smtClean="0"/>
              <a:t> </a:t>
            </a:r>
            <a:r>
              <a:rPr lang="en-US" dirty="0" err="1" smtClean="0"/>
              <a:t>scelerisque</a:t>
            </a:r>
            <a:r>
              <a:rPr lang="en-US" dirty="0" smtClean="0"/>
              <a:t> </a:t>
            </a:r>
            <a:r>
              <a:rPr lang="en-US" dirty="0" err="1" smtClean="0"/>
              <a:t>felis</a:t>
            </a:r>
            <a:r>
              <a:rPr lang="en-US" dirty="0" smtClean="0"/>
              <a:t>. </a:t>
            </a:r>
            <a:r>
              <a:rPr lang="en-US" dirty="0" err="1" smtClean="0"/>
              <a:t>Mauris</a:t>
            </a:r>
            <a:r>
              <a:rPr lang="en-US" dirty="0" smtClean="0"/>
              <a:t> in </a:t>
            </a:r>
            <a:r>
              <a:rPr lang="en-US" dirty="0" err="1" smtClean="0"/>
              <a:t>sem</a:t>
            </a:r>
            <a:r>
              <a:rPr lang="en-US" dirty="0" smtClean="0"/>
              <a:t> </a:t>
            </a:r>
            <a:r>
              <a:rPr lang="en-US" dirty="0" err="1" smtClean="0"/>
              <a:t>velit</a:t>
            </a:r>
            <a:r>
              <a:rPr lang="en-US" dirty="0" smtClean="0"/>
              <a:t>. </a:t>
            </a:r>
            <a:r>
              <a:rPr lang="en-US" dirty="0" err="1" smtClean="0"/>
              <a:t>Donec</a:t>
            </a:r>
            <a:r>
              <a:rPr lang="en-US" dirty="0" smtClean="0"/>
              <a:t> at </a:t>
            </a:r>
            <a:r>
              <a:rPr lang="en-US" dirty="0" err="1" smtClean="0"/>
              <a:t>sapien</a:t>
            </a:r>
            <a:r>
              <a:rPr lang="en-US" dirty="0" smtClean="0"/>
              <a:t> </a:t>
            </a:r>
            <a:r>
              <a:rPr lang="en-US" dirty="0" err="1" smtClean="0"/>
              <a:t>malesuada</a:t>
            </a:r>
            <a:r>
              <a:rPr lang="en-US" dirty="0" smtClean="0"/>
              <a:t> </a:t>
            </a:r>
            <a:r>
              <a:rPr lang="en-US" dirty="0" err="1" smtClean="0"/>
              <a:t>felis</a:t>
            </a:r>
            <a:r>
              <a:rPr lang="en-US" dirty="0" smtClean="0"/>
              <a:t> </a:t>
            </a:r>
            <a:r>
              <a:rPr lang="en-US" dirty="0" err="1" smtClean="0"/>
              <a:t>mollis</a:t>
            </a:r>
            <a:r>
              <a:rPr lang="en-US" dirty="0" smtClean="0"/>
              <a:t> </a:t>
            </a:r>
            <a:r>
              <a:rPr lang="en-US" dirty="0" err="1" smtClean="0"/>
              <a:t>fringilla</a:t>
            </a:r>
            <a:r>
              <a:rPr lang="en-US" dirty="0" smtClean="0"/>
              <a:t>. </a:t>
            </a:r>
            <a:r>
              <a:rPr lang="en-US" dirty="0" err="1" smtClean="0"/>
              <a:t>Phasellus</a:t>
            </a:r>
            <a:r>
              <a:rPr lang="en-US" dirty="0" smtClean="0"/>
              <a:t> </a:t>
            </a:r>
            <a:r>
              <a:rPr lang="en-US" dirty="0" err="1" smtClean="0"/>
              <a:t>posuere</a:t>
            </a:r>
            <a:r>
              <a:rPr lang="en-US" dirty="0" smtClean="0"/>
              <a:t> </a:t>
            </a:r>
            <a:r>
              <a:rPr lang="en-US" dirty="0" err="1" smtClean="0"/>
              <a:t>urna</a:t>
            </a:r>
            <a:r>
              <a:rPr lang="en-US" dirty="0" smtClean="0"/>
              <a:t> </a:t>
            </a:r>
            <a:r>
              <a:rPr lang="en-US" dirty="0" err="1" smtClean="0"/>
              <a:t>orci</a:t>
            </a:r>
            <a:r>
              <a:rPr lang="en-US" dirty="0" smtClean="0"/>
              <a:t>, vitae </a:t>
            </a:r>
            <a:r>
              <a:rPr lang="en-US" dirty="0" err="1" smtClean="0"/>
              <a:t>consectetur</a:t>
            </a:r>
            <a:r>
              <a:rPr lang="en-US" dirty="0" smtClean="0"/>
              <a:t> </a:t>
            </a:r>
            <a:r>
              <a:rPr lang="en-US" dirty="0" err="1" smtClean="0"/>
              <a:t>nibh</a:t>
            </a:r>
            <a:endParaRPr lang="en-US" dirty="0" smtClean="0"/>
          </a:p>
          <a:p>
            <a:pPr lvl="0"/>
            <a:r>
              <a:rPr lang="en-US" dirty="0" err="1" smtClean="0"/>
              <a:t>molestie</a:t>
            </a:r>
            <a:r>
              <a:rPr lang="en-US" dirty="0" smtClean="0"/>
              <a:t> </a:t>
            </a:r>
            <a:r>
              <a:rPr lang="en-US" dirty="0" err="1" smtClean="0"/>
              <a:t>eu</a:t>
            </a:r>
            <a:r>
              <a:rPr lang="en-US" dirty="0" smtClean="0"/>
              <a:t>. </a:t>
            </a:r>
            <a:r>
              <a:rPr lang="en-US" dirty="0" err="1" smtClean="0"/>
              <a:t>Aenean</a:t>
            </a:r>
            <a:r>
              <a:rPr lang="en-US" dirty="0" smtClean="0"/>
              <a:t> </a:t>
            </a:r>
            <a:r>
              <a:rPr lang="en-US" dirty="0" err="1" smtClean="0"/>
              <a:t>vulputate</a:t>
            </a:r>
            <a:r>
              <a:rPr lang="en-US" dirty="0" smtClean="0"/>
              <a:t> </a:t>
            </a:r>
            <a:r>
              <a:rPr lang="en-US" dirty="0" err="1" smtClean="0"/>
              <a:t>odio</a:t>
            </a:r>
            <a:r>
              <a:rPr lang="en-US" dirty="0" smtClean="0"/>
              <a:t> id </a:t>
            </a:r>
            <a:r>
              <a:rPr lang="en-US" dirty="0" err="1" smtClean="0"/>
              <a:t>tempor</a:t>
            </a:r>
            <a:r>
              <a:rPr lang="en-US" dirty="0" smtClean="0"/>
              <a:t> </a:t>
            </a:r>
            <a:r>
              <a:rPr lang="en-US" dirty="0" err="1" smtClean="0"/>
              <a:t>adipiscing</a:t>
            </a:r>
            <a:r>
              <a:rPr lang="en-US" dirty="0" smtClean="0"/>
              <a:t>. In non </a:t>
            </a:r>
            <a:r>
              <a:rPr lang="en-US" dirty="0" err="1" smtClean="0"/>
              <a:t>nisl</a:t>
            </a:r>
            <a:r>
              <a:rPr lang="en-US" dirty="0" smtClean="0"/>
              <a:t> </a:t>
            </a:r>
            <a:r>
              <a:rPr lang="en-US" dirty="0" err="1" smtClean="0"/>
              <a:t>quis</a:t>
            </a:r>
            <a:r>
              <a:rPr lang="en-US" dirty="0" smtClean="0"/>
              <a:t> </a:t>
            </a:r>
            <a:r>
              <a:rPr lang="en-US" dirty="0" err="1" smtClean="0"/>
              <a:t>eros</a:t>
            </a:r>
            <a:r>
              <a:rPr lang="en-US" dirty="0" smtClean="0"/>
              <a:t> </a:t>
            </a:r>
            <a:r>
              <a:rPr lang="en-US" dirty="0" err="1" smtClean="0"/>
              <a:t>luctus</a:t>
            </a:r>
            <a:r>
              <a:rPr lang="en-US" dirty="0" smtClean="0"/>
              <a:t> </a:t>
            </a:r>
            <a:r>
              <a:rPr lang="en-US" dirty="0" err="1" smtClean="0"/>
              <a:t>facilisis</a:t>
            </a:r>
            <a:r>
              <a:rPr lang="en-US" dirty="0" smtClean="0"/>
              <a:t>. </a:t>
            </a:r>
            <a:r>
              <a:rPr lang="en-US" dirty="0" err="1" smtClean="0"/>
              <a:t>Nunc</a:t>
            </a:r>
            <a:r>
              <a:rPr lang="en-US" dirty="0" smtClean="0"/>
              <a:t> </a:t>
            </a:r>
            <a:r>
              <a:rPr lang="en-US" dirty="0" err="1" smtClean="0"/>
              <a:t>molestie</a:t>
            </a:r>
            <a:r>
              <a:rPr lang="en-US" dirty="0" smtClean="0"/>
              <a:t> </a:t>
            </a:r>
            <a:r>
              <a:rPr lang="en-US" dirty="0" err="1" smtClean="0"/>
              <a:t>consequat</a:t>
            </a:r>
            <a:r>
              <a:rPr lang="en-US" dirty="0" smtClean="0"/>
              <a:t> </a:t>
            </a:r>
            <a:r>
              <a:rPr lang="en-US" dirty="0" err="1" smtClean="0"/>
              <a:t>orci</a:t>
            </a:r>
            <a:r>
              <a:rPr lang="en-US" dirty="0" smtClean="0"/>
              <a:t> </a:t>
            </a:r>
            <a:r>
              <a:rPr lang="en-US" dirty="0" err="1" smtClean="0"/>
              <a:t>quis</a:t>
            </a:r>
            <a:r>
              <a:rPr lang="en-US" dirty="0" smtClean="0"/>
              <a:t> </a:t>
            </a:r>
            <a:r>
              <a:rPr lang="en-US" dirty="0" err="1" smtClean="0"/>
              <a:t>fermentum</a:t>
            </a:r>
            <a:r>
              <a:rPr lang="en-US" dirty="0" smtClean="0"/>
              <a:t>. </a:t>
            </a:r>
            <a:r>
              <a:rPr lang="en-US" dirty="0" err="1" smtClean="0"/>
              <a:t>Etiam</a:t>
            </a:r>
            <a:endParaRPr lang="en-US" dirty="0" smtClean="0"/>
          </a:p>
          <a:p>
            <a:pPr lvl="0"/>
            <a:r>
              <a:rPr lang="en-US" dirty="0" err="1" smtClean="0"/>
              <a:t>blandit</a:t>
            </a:r>
            <a:r>
              <a:rPr lang="en-US" dirty="0" smtClean="0"/>
              <a:t> </a:t>
            </a:r>
            <a:r>
              <a:rPr lang="en-US" dirty="0" err="1" smtClean="0"/>
              <a:t>velit</a:t>
            </a:r>
            <a:r>
              <a:rPr lang="en-US" dirty="0" smtClean="0"/>
              <a:t> </a:t>
            </a:r>
            <a:r>
              <a:rPr lang="en-US" dirty="0" err="1" smtClean="0"/>
              <a:t>felis</a:t>
            </a:r>
            <a:r>
              <a:rPr lang="en-US" dirty="0" smtClean="0"/>
              <a:t>, vitae </a:t>
            </a:r>
            <a:r>
              <a:rPr lang="en-US" dirty="0" err="1" smtClean="0"/>
              <a:t>viverra</a:t>
            </a:r>
            <a:r>
              <a:rPr lang="en-US" dirty="0" smtClean="0"/>
              <a:t> </a:t>
            </a:r>
            <a:r>
              <a:rPr lang="en-US" dirty="0" err="1" smtClean="0"/>
              <a:t>metus</a:t>
            </a:r>
            <a:r>
              <a:rPr lang="en-US" dirty="0" smtClean="0"/>
              <a:t> </a:t>
            </a:r>
            <a:r>
              <a:rPr lang="en-US" dirty="0" err="1" smtClean="0"/>
              <a:t>hendrerit</a:t>
            </a:r>
            <a:r>
              <a:rPr lang="en-US" dirty="0" smtClean="0"/>
              <a:t> sed. </a:t>
            </a:r>
            <a:r>
              <a:rPr lang="en-US" dirty="0" err="1" smtClean="0"/>
              <a:t>Curabitur</a:t>
            </a:r>
            <a:r>
              <a:rPr lang="en-US" dirty="0" smtClean="0"/>
              <a:t> </a:t>
            </a:r>
            <a:r>
              <a:rPr lang="en-US" dirty="0" err="1" smtClean="0"/>
              <a:t>iaculis</a:t>
            </a:r>
            <a:r>
              <a:rPr lang="en-US" dirty="0" smtClean="0"/>
              <a:t> </a:t>
            </a:r>
            <a:r>
              <a:rPr lang="en-US" dirty="0" err="1" smtClean="0"/>
              <a:t>convallis</a:t>
            </a:r>
            <a:r>
              <a:rPr lang="en-US" dirty="0" smtClean="0"/>
              <a:t> </a:t>
            </a:r>
            <a:r>
              <a:rPr lang="en-US" dirty="0" err="1" smtClean="0"/>
              <a:t>tellus</a:t>
            </a:r>
            <a:r>
              <a:rPr lang="en-US" dirty="0" smtClean="0"/>
              <a:t> </a:t>
            </a:r>
            <a:r>
              <a:rPr lang="en-US" dirty="0" err="1" smtClean="0"/>
              <a:t>eget</a:t>
            </a:r>
            <a:r>
              <a:rPr lang="en-US" dirty="0" smtClean="0"/>
              <a:t> </a:t>
            </a:r>
            <a:r>
              <a:rPr lang="en-US" dirty="0" err="1" smtClean="0"/>
              <a:t>lobortis</a:t>
            </a:r>
            <a:r>
              <a:rPr lang="en-US" dirty="0" smtClean="0"/>
              <a:t>. In </a:t>
            </a:r>
            <a:r>
              <a:rPr lang="en-US" dirty="0" err="1" smtClean="0"/>
              <a:t>vulputate</a:t>
            </a:r>
            <a:r>
              <a:rPr lang="en-US" dirty="0" smtClean="0"/>
              <a:t> </a:t>
            </a:r>
            <a:r>
              <a:rPr lang="en-US" dirty="0" err="1" smtClean="0"/>
              <a:t>placerat</a:t>
            </a:r>
            <a:r>
              <a:rPr lang="en-US" dirty="0" smtClean="0"/>
              <a:t> </a:t>
            </a:r>
            <a:r>
              <a:rPr lang="en-US" dirty="0" err="1" smtClean="0"/>
              <a:t>feugiat</a:t>
            </a:r>
            <a:r>
              <a:rPr lang="en-US" dirty="0" smtClean="0"/>
              <a:t>. </a:t>
            </a:r>
            <a:r>
              <a:rPr lang="en-US" dirty="0" err="1" smtClean="0"/>
              <a:t>Donec</a:t>
            </a:r>
            <a:r>
              <a:rPr lang="en-US" dirty="0" smtClean="0"/>
              <a:t> sit </a:t>
            </a:r>
            <a:r>
              <a:rPr lang="en-US" dirty="0" err="1" smtClean="0"/>
              <a:t>amet</a:t>
            </a:r>
            <a:r>
              <a:rPr lang="en-US" dirty="0" smtClean="0"/>
              <a:t> dolor</a:t>
            </a:r>
          </a:p>
          <a:p>
            <a:pPr lvl="0"/>
            <a:r>
              <a:rPr lang="en-US" dirty="0" err="1" smtClean="0"/>
              <a:t>accumsan</a:t>
            </a:r>
            <a:r>
              <a:rPr lang="en-US" dirty="0" smtClean="0"/>
              <a:t>, </a:t>
            </a:r>
            <a:r>
              <a:rPr lang="en-US" dirty="0" err="1" smtClean="0"/>
              <a:t>rhoncus</a:t>
            </a:r>
            <a:r>
              <a:rPr lang="en-US" dirty="0" smtClean="0"/>
              <a:t> quam </a:t>
            </a:r>
            <a:r>
              <a:rPr lang="en-US" dirty="0" err="1" smtClean="0"/>
              <a:t>sed</a:t>
            </a:r>
            <a:r>
              <a:rPr lang="en-US" dirty="0" smtClean="0"/>
              <a:t>, </a:t>
            </a:r>
            <a:r>
              <a:rPr lang="en-US" dirty="0" err="1" smtClean="0"/>
              <a:t>imperdiet</a:t>
            </a:r>
            <a:r>
              <a:rPr lang="en-US" dirty="0" smtClean="0"/>
              <a:t> </a:t>
            </a:r>
            <a:r>
              <a:rPr lang="en-US" dirty="0" err="1" smtClean="0"/>
              <a:t>lectus</a:t>
            </a:r>
            <a:r>
              <a:rPr lang="en-US" dirty="0" smtClean="0"/>
              <a:t>. </a:t>
            </a:r>
            <a:r>
              <a:rPr lang="en-US" dirty="0" err="1" smtClean="0"/>
              <a:t>Nunc</a:t>
            </a:r>
            <a:r>
              <a:rPr lang="en-US" dirty="0" smtClean="0"/>
              <a:t> vitae </a:t>
            </a:r>
            <a:r>
              <a:rPr lang="en-US" dirty="0" err="1" smtClean="0"/>
              <a:t>rutrum</a:t>
            </a:r>
            <a:r>
              <a:rPr lang="en-US" dirty="0" smtClean="0"/>
              <a:t> dui. </a:t>
            </a:r>
            <a:r>
              <a:rPr lang="en-US" dirty="0" err="1" smtClean="0"/>
              <a:t>Etiam</a:t>
            </a:r>
            <a:r>
              <a:rPr lang="en-US" dirty="0" smtClean="0"/>
              <a:t> </a:t>
            </a:r>
            <a:r>
              <a:rPr lang="en-US" dirty="0" err="1" smtClean="0"/>
              <a:t>semper</a:t>
            </a:r>
            <a:r>
              <a:rPr lang="en-US" dirty="0" smtClean="0"/>
              <a:t> </a:t>
            </a:r>
            <a:r>
              <a:rPr lang="en-US" dirty="0" err="1" smtClean="0"/>
              <a:t>rutrum</a:t>
            </a:r>
            <a:r>
              <a:rPr lang="en-US" dirty="0" smtClean="0"/>
              <a:t> </a:t>
            </a:r>
            <a:r>
              <a:rPr lang="en-US" dirty="0" err="1" smtClean="0"/>
              <a:t>nisl</a:t>
            </a:r>
            <a:r>
              <a:rPr lang="en-US" dirty="0" smtClean="0"/>
              <a:t> et </a:t>
            </a:r>
            <a:r>
              <a:rPr lang="en-US" dirty="0" err="1" smtClean="0"/>
              <a:t>condimentum</a:t>
            </a:r>
            <a:r>
              <a:rPr lang="en-US" dirty="0" smtClean="0"/>
              <a:t>. </a:t>
            </a:r>
            <a:r>
              <a:rPr lang="en-US" dirty="0" err="1" smtClean="0"/>
              <a:t>Phasellus</a:t>
            </a:r>
            <a:r>
              <a:rPr lang="en-US" dirty="0" smtClean="0"/>
              <a:t> non </a:t>
            </a:r>
            <a:r>
              <a:rPr lang="en-US" dirty="0" err="1" smtClean="0"/>
              <a:t>volutpat</a:t>
            </a:r>
            <a:r>
              <a:rPr lang="en-US" dirty="0" smtClean="0"/>
              <a:t> </a:t>
            </a:r>
            <a:r>
              <a:rPr lang="en-US" dirty="0" err="1" smtClean="0"/>
              <a:t>nunc</a:t>
            </a:r>
            <a:r>
              <a:rPr lang="en-US" dirty="0" smtClean="0"/>
              <a:t>, </a:t>
            </a:r>
            <a:r>
              <a:rPr lang="en-US" dirty="0" err="1" smtClean="0"/>
              <a:t>eu</a:t>
            </a:r>
            <a:endParaRPr lang="en-US" dirty="0" smtClean="0"/>
          </a:p>
          <a:p>
            <a:pPr lvl="0"/>
            <a:r>
              <a:rPr lang="en-US" dirty="0" err="1" smtClean="0"/>
              <a:t>facilisis</a:t>
            </a:r>
            <a:r>
              <a:rPr lang="en-US" dirty="0" smtClean="0"/>
              <a:t> </a:t>
            </a:r>
            <a:r>
              <a:rPr lang="en-US" dirty="0" err="1" smtClean="0"/>
              <a:t>ipsum</a:t>
            </a:r>
            <a:r>
              <a:rPr lang="en-US" dirty="0" smtClean="0"/>
              <a:t>. </a:t>
            </a:r>
            <a:r>
              <a:rPr lang="en-US" dirty="0" err="1" smtClean="0"/>
              <a:t>Suspendisse</a:t>
            </a:r>
            <a:r>
              <a:rPr lang="en-US" dirty="0" smtClean="0"/>
              <a:t> </a:t>
            </a:r>
            <a:r>
              <a:rPr lang="en-US" dirty="0" err="1" smtClean="0"/>
              <a:t>libero</a:t>
            </a:r>
            <a:r>
              <a:rPr lang="en-US" dirty="0" smtClean="0"/>
              <a:t> </a:t>
            </a:r>
            <a:r>
              <a:rPr lang="en-US" dirty="0" err="1" smtClean="0"/>
              <a:t>leo</a:t>
            </a:r>
            <a:r>
              <a:rPr lang="en-US" dirty="0" smtClean="0"/>
              <a:t>, </a:t>
            </a:r>
            <a:r>
              <a:rPr lang="en-US" dirty="0" err="1" smtClean="0"/>
              <a:t>rutrum</a:t>
            </a:r>
            <a:r>
              <a:rPr lang="en-US" dirty="0" smtClean="0"/>
              <a:t> </a:t>
            </a:r>
            <a:r>
              <a:rPr lang="en-US" dirty="0" err="1" smtClean="0"/>
              <a:t>pellentesque</a:t>
            </a:r>
            <a:r>
              <a:rPr lang="en-US" dirty="0" smtClean="0"/>
              <a:t> dictum </a:t>
            </a:r>
            <a:r>
              <a:rPr lang="en-US" dirty="0" err="1" smtClean="0"/>
              <a:t>laoreet</a:t>
            </a:r>
            <a:r>
              <a:rPr lang="en-US" dirty="0" smtClean="0"/>
              <a:t>, </a:t>
            </a:r>
            <a:r>
              <a:rPr lang="en-US" dirty="0" err="1" smtClean="0"/>
              <a:t>interdum</a:t>
            </a:r>
            <a:r>
              <a:rPr lang="en-US" dirty="0" smtClean="0"/>
              <a:t> vitae </a:t>
            </a:r>
            <a:r>
              <a:rPr lang="en-US" dirty="0" err="1" smtClean="0"/>
              <a:t>arcu</a:t>
            </a:r>
            <a:r>
              <a:rPr lang="en-US" dirty="0" smtClean="0"/>
              <a:t>.</a:t>
            </a:r>
          </a:p>
          <a:p>
            <a:pPr lvl="0"/>
            <a:endParaRPr lang="en-US" dirty="0" smtClean="0"/>
          </a:p>
          <a:p>
            <a:pPr lvl="0"/>
            <a:endParaRPr lang="en-GB" dirty="0" smtClean="0"/>
          </a:p>
        </p:txBody>
      </p:sp>
    </p:spTree>
    <p:extLst>
      <p:ext uri="{BB962C8B-B14F-4D97-AF65-F5344CB8AC3E}">
        <p14:creationId xmlns:p14="http://schemas.microsoft.com/office/powerpoint/2010/main" val="4178311850"/>
      </p:ext>
    </p:extLst>
  </p:cSld>
  <p:clrMapOvr>
    <a:masterClrMapping/>
  </p:clrMapOvr>
  <p:transition>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0189" y="274638"/>
            <a:ext cx="7834671" cy="1143000"/>
          </a:xfrm>
        </p:spPr>
        <p:txBody>
          <a:bodyPr>
            <a:normAutofit/>
          </a:bodyPr>
          <a:lstStyle>
            <a:lvl1pPr algn="l">
              <a:defRPr sz="1800">
                <a:solidFill>
                  <a:schemeClr val="bg1"/>
                </a:solidFill>
                <a:latin typeface="Lato Black"/>
                <a:cs typeface="Lato Black"/>
              </a:defRPr>
            </a:lvl1pPr>
          </a:lstStyle>
          <a:p>
            <a:r>
              <a:rPr lang="en-GB" dirty="0" smtClean="0"/>
              <a:t>SLIDE TITLE IS INSERTED HERE</a:t>
            </a:r>
            <a:endParaRPr lang="en-US" dirty="0"/>
          </a:p>
        </p:txBody>
      </p:sp>
      <p:sp>
        <p:nvSpPr>
          <p:cNvPr id="3" name="Content Placeholder 2"/>
          <p:cNvSpPr>
            <a:spLocks noGrp="1"/>
          </p:cNvSpPr>
          <p:nvPr>
            <p:ph idx="1" hasCustomPrompt="1"/>
          </p:nvPr>
        </p:nvSpPr>
        <p:spPr>
          <a:xfrm>
            <a:off x="770188" y="1600201"/>
            <a:ext cx="7916612" cy="1185332"/>
          </a:xfrm>
        </p:spPr>
        <p:txBody>
          <a:bodyPr/>
          <a:lstStyle>
            <a:lvl1pPr>
              <a:spcAft>
                <a:spcPts val="450"/>
              </a:spcAft>
              <a:buNone/>
              <a:defRPr sz="1500" b="0" i="0">
                <a:solidFill>
                  <a:srgbClr val="FDD844"/>
                </a:solidFill>
                <a:latin typeface="Lato Regular"/>
                <a:cs typeface="Lato Regular"/>
              </a:defRPr>
            </a:lvl1pPr>
            <a:lvl2pPr>
              <a:spcAft>
                <a:spcPts val="450"/>
              </a:spcAft>
              <a:buSzPct val="100000"/>
              <a:buFontTx/>
              <a:buNone/>
              <a:defRPr sz="1200" b="0" i="0" baseline="0">
                <a:solidFill>
                  <a:srgbClr val="FFFFFF"/>
                </a:solidFill>
                <a:latin typeface="Lato Regular"/>
                <a:cs typeface="Lato Regular"/>
              </a:defRPr>
            </a:lvl2pPr>
            <a:lvl3pPr>
              <a:spcAft>
                <a:spcPts val="450"/>
              </a:spcAft>
              <a:buFontTx/>
              <a:buNone/>
              <a:defRPr sz="900" b="0" i="0" baseline="0">
                <a:solidFill>
                  <a:srgbClr val="FDD844"/>
                </a:solidFill>
                <a:latin typeface="Lato Regular"/>
                <a:cs typeface="Lato Regular"/>
              </a:defRPr>
            </a:lvl3pPr>
            <a:lvl4pPr>
              <a:buNone/>
              <a:defRPr sz="825" b="0" i="0">
                <a:solidFill>
                  <a:srgbClr val="FFFFFF"/>
                </a:solidFill>
                <a:latin typeface="Lato Regular"/>
                <a:cs typeface="Lato Regular"/>
              </a:defRPr>
            </a:lvl4pPr>
            <a:lvl5pPr>
              <a:defRPr b="0" i="0">
                <a:solidFill>
                  <a:srgbClr val="FFFFFF"/>
                </a:solidFill>
                <a:latin typeface="Lato Regular"/>
                <a:cs typeface="Lato Regular"/>
              </a:defRPr>
            </a:lvl5pPr>
          </a:lstStyle>
          <a:p>
            <a:pPr lvl="0"/>
            <a:r>
              <a:rPr lang="en-GB" dirty="0" smtClean="0"/>
              <a:t>This is a header 2 style</a:t>
            </a:r>
          </a:p>
          <a:p>
            <a:pPr lvl="1"/>
            <a:r>
              <a:rPr lang="en-GB" dirty="0" smtClean="0"/>
              <a:t>THIS IS A HEADER 3 STYLE</a:t>
            </a:r>
          </a:p>
          <a:p>
            <a:pPr lvl="2"/>
            <a:r>
              <a:rPr lang="en-GB" dirty="0" smtClean="0"/>
              <a:t>THIS IS A HEADER 4 STYLE</a:t>
            </a:r>
          </a:p>
        </p:txBody>
      </p:sp>
      <p:sp>
        <p:nvSpPr>
          <p:cNvPr id="6" name="Slide Number Placeholder 5"/>
          <p:cNvSpPr>
            <a:spLocks noGrp="1"/>
          </p:cNvSpPr>
          <p:nvPr>
            <p:ph type="sldNum" sz="quarter" idx="12"/>
          </p:nvPr>
        </p:nvSpPr>
        <p:spPr>
          <a:xfrm>
            <a:off x="257689" y="6212418"/>
            <a:ext cx="425450" cy="291188"/>
          </a:xfrm>
        </p:spPr>
        <p:txBody>
          <a:bodyPr/>
          <a:lstStyle>
            <a:lvl1pPr>
              <a:defRPr sz="750" b="0" i="0">
                <a:solidFill>
                  <a:srgbClr val="FFFFFF"/>
                </a:solidFill>
                <a:latin typeface="Lato Regular"/>
                <a:cs typeface="Lato Regular"/>
              </a:defRPr>
            </a:lvl1pPr>
          </a:lstStyle>
          <a:p>
            <a:fld id="{E5F20E7C-A94B-4A9A-8AAB-B84B2B914FBB}" type="slidenum">
              <a:rPr lang="en-GB" smtClean="0"/>
              <a:t>‹#›</a:t>
            </a:fld>
            <a:endParaRPr lang="en-GB"/>
          </a:p>
        </p:txBody>
      </p:sp>
      <p:sp>
        <p:nvSpPr>
          <p:cNvPr id="29" name="Content Placeholder 28"/>
          <p:cNvSpPr>
            <a:spLocks noGrp="1"/>
          </p:cNvSpPr>
          <p:nvPr>
            <p:ph sz="quarter" idx="14" hasCustomPrompt="1"/>
          </p:nvPr>
        </p:nvSpPr>
        <p:spPr>
          <a:xfrm>
            <a:off x="769938" y="3031069"/>
            <a:ext cx="7916862" cy="3072871"/>
          </a:xfrm>
        </p:spPr>
        <p:txBody>
          <a:bodyPr>
            <a:normAutofit/>
          </a:bodyPr>
          <a:lstStyle>
            <a:lvl1pPr>
              <a:buNone/>
              <a:defRPr sz="750" baseline="0">
                <a:solidFill>
                  <a:srgbClr val="EEECE1"/>
                </a:solidFill>
              </a:defRPr>
            </a:lvl1pPr>
            <a:lvl2pPr>
              <a:defRPr>
                <a:solidFill>
                  <a:srgbClr val="EEECE1"/>
                </a:solidFill>
              </a:defRPr>
            </a:lvl2pPr>
            <a:lvl3pPr>
              <a:defRPr>
                <a:solidFill>
                  <a:srgbClr val="EEECE1"/>
                </a:solidFill>
              </a:defRPr>
            </a:lvl3pPr>
            <a:lvl4pPr>
              <a:defRPr>
                <a:solidFill>
                  <a:srgbClr val="EEECE1"/>
                </a:solidFill>
              </a:defRPr>
            </a:lvl4pPr>
            <a:lvl5pPr>
              <a:defRPr>
                <a:solidFill>
                  <a:srgbClr val="EEECE1"/>
                </a:solidFill>
              </a:defRPr>
            </a:lvl5pPr>
          </a:lstStyle>
          <a:p>
            <a:pPr lvl="0"/>
            <a:r>
              <a:rPr lang="en-GB" dirty="0" smtClean="0"/>
              <a:t>This is a body text style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Nulla</a:t>
            </a:r>
            <a:r>
              <a:rPr lang="en-US" dirty="0" smtClean="0"/>
              <a:t> </a:t>
            </a:r>
            <a:r>
              <a:rPr lang="en-US" dirty="0" err="1" smtClean="0"/>
              <a:t>urna</a:t>
            </a:r>
            <a:r>
              <a:rPr lang="en-US" dirty="0" smtClean="0"/>
              <a:t> </a:t>
            </a:r>
            <a:r>
              <a:rPr lang="en-US" dirty="0" err="1" smtClean="0"/>
              <a:t>augue</a:t>
            </a:r>
            <a:r>
              <a:rPr lang="en-US" dirty="0" smtClean="0"/>
              <a:t>, </a:t>
            </a:r>
            <a:r>
              <a:rPr lang="en-US" dirty="0" err="1" smtClean="0"/>
              <a:t>volutpat</a:t>
            </a:r>
            <a:r>
              <a:rPr lang="en-US" dirty="0" smtClean="0"/>
              <a:t> </a:t>
            </a:r>
            <a:r>
              <a:rPr lang="en-US" dirty="0" err="1" smtClean="0"/>
              <a:t>vel</a:t>
            </a:r>
            <a:r>
              <a:rPr lang="en-US" dirty="0" smtClean="0"/>
              <a:t> ante </a:t>
            </a:r>
            <a:r>
              <a:rPr lang="en-US" dirty="0" err="1" smtClean="0"/>
              <a:t>ut</a:t>
            </a:r>
            <a:r>
              <a:rPr lang="en-US" dirty="0" smtClean="0"/>
              <a:t>, </a:t>
            </a:r>
            <a:r>
              <a:rPr lang="en-US" dirty="0" err="1" smtClean="0"/>
              <a:t>tempor</a:t>
            </a:r>
            <a:r>
              <a:rPr lang="en-US" dirty="0" smtClean="0"/>
              <a:t> </a:t>
            </a:r>
            <a:r>
              <a:rPr lang="en-US" dirty="0" err="1" smtClean="0"/>
              <a:t>ullamcorper</a:t>
            </a:r>
            <a:r>
              <a:rPr lang="en-US" dirty="0" smtClean="0"/>
              <a:t> </a:t>
            </a:r>
            <a:r>
              <a:rPr lang="en-US" dirty="0" err="1" smtClean="0"/>
              <a:t>ligula</a:t>
            </a:r>
            <a:r>
              <a:rPr lang="en-US" dirty="0" smtClean="0"/>
              <a:t>.</a:t>
            </a:r>
          </a:p>
          <a:p>
            <a:pPr lvl="0"/>
            <a:r>
              <a:rPr lang="en-US" dirty="0" err="1" smtClean="0"/>
              <a:t>Aenean</a:t>
            </a:r>
            <a:r>
              <a:rPr lang="en-US" dirty="0" smtClean="0"/>
              <a:t> </a:t>
            </a:r>
            <a:r>
              <a:rPr lang="en-US" dirty="0" err="1" smtClean="0"/>
              <a:t>venenatis</a:t>
            </a:r>
            <a:r>
              <a:rPr lang="en-US" dirty="0" smtClean="0"/>
              <a:t> </a:t>
            </a:r>
            <a:r>
              <a:rPr lang="en-US" dirty="0" err="1" smtClean="0"/>
              <a:t>enim</a:t>
            </a:r>
            <a:r>
              <a:rPr lang="en-US" dirty="0" smtClean="0"/>
              <a:t> at </a:t>
            </a:r>
            <a:r>
              <a:rPr lang="en-US" dirty="0" err="1" smtClean="0"/>
              <a:t>sagittis</a:t>
            </a:r>
            <a:r>
              <a:rPr lang="en-US" dirty="0" smtClean="0"/>
              <a:t> </a:t>
            </a:r>
            <a:r>
              <a:rPr lang="en-US" dirty="0" err="1" smtClean="0"/>
              <a:t>euismod</a:t>
            </a:r>
            <a:r>
              <a:rPr lang="en-US" dirty="0" smtClean="0"/>
              <a:t>. </a:t>
            </a:r>
            <a:r>
              <a:rPr lang="en-US" dirty="0" err="1" smtClean="0"/>
              <a:t>Proin</a:t>
            </a:r>
            <a:r>
              <a:rPr lang="en-US" dirty="0" smtClean="0"/>
              <a:t> </a:t>
            </a:r>
            <a:r>
              <a:rPr lang="en-US" dirty="0" err="1" smtClean="0"/>
              <a:t>risus</a:t>
            </a:r>
            <a:r>
              <a:rPr lang="en-US" dirty="0" smtClean="0"/>
              <a:t> </a:t>
            </a:r>
            <a:r>
              <a:rPr lang="en-US" dirty="0" err="1" smtClean="0"/>
              <a:t>elit</a:t>
            </a:r>
            <a:r>
              <a:rPr lang="en-US" dirty="0" smtClean="0"/>
              <a:t>, </a:t>
            </a:r>
            <a:r>
              <a:rPr lang="en-US" dirty="0" err="1" smtClean="0"/>
              <a:t>imperdiet</a:t>
            </a:r>
            <a:r>
              <a:rPr lang="en-US" dirty="0" smtClean="0"/>
              <a:t> sit </a:t>
            </a:r>
            <a:r>
              <a:rPr lang="en-US" dirty="0" err="1" smtClean="0"/>
              <a:t>amet</a:t>
            </a:r>
            <a:r>
              <a:rPr lang="en-US" dirty="0" smtClean="0"/>
              <a:t> </a:t>
            </a:r>
            <a:r>
              <a:rPr lang="en-US" dirty="0" err="1" smtClean="0"/>
              <a:t>pharetra</a:t>
            </a:r>
            <a:r>
              <a:rPr lang="en-US" dirty="0" smtClean="0"/>
              <a:t> </a:t>
            </a:r>
            <a:r>
              <a:rPr lang="en-US" dirty="0" err="1" smtClean="0"/>
              <a:t>sed</a:t>
            </a:r>
            <a:r>
              <a:rPr lang="en-US" dirty="0" smtClean="0"/>
              <a:t>, </a:t>
            </a:r>
            <a:r>
              <a:rPr lang="en-US" dirty="0" err="1" smtClean="0"/>
              <a:t>rhoncus</a:t>
            </a:r>
            <a:r>
              <a:rPr lang="en-US" dirty="0" smtClean="0"/>
              <a:t> a </a:t>
            </a:r>
            <a:r>
              <a:rPr lang="en-US" dirty="0" err="1" smtClean="0"/>
              <a:t>ligula</a:t>
            </a:r>
            <a:r>
              <a:rPr lang="en-US" dirty="0" smtClean="0"/>
              <a:t>. </a:t>
            </a:r>
            <a:r>
              <a:rPr lang="en-US" dirty="0" err="1" smtClean="0"/>
              <a:t>Cras</a:t>
            </a:r>
            <a:r>
              <a:rPr lang="en-US" dirty="0" smtClean="0"/>
              <a:t> non </a:t>
            </a:r>
            <a:r>
              <a:rPr lang="en-US" dirty="0" err="1" smtClean="0"/>
              <a:t>gravida</a:t>
            </a:r>
            <a:r>
              <a:rPr lang="en-US" dirty="0" smtClean="0"/>
              <a:t> </a:t>
            </a:r>
            <a:r>
              <a:rPr lang="en-US" dirty="0" err="1" smtClean="0"/>
              <a:t>ligula</a:t>
            </a:r>
            <a:r>
              <a:rPr lang="en-US" dirty="0" smtClean="0"/>
              <a:t>, </a:t>
            </a:r>
            <a:r>
              <a:rPr lang="en-US" dirty="0" err="1" smtClean="0"/>
              <a:t>vel</a:t>
            </a:r>
            <a:r>
              <a:rPr lang="en-US" dirty="0" smtClean="0"/>
              <a:t> </a:t>
            </a:r>
            <a:r>
              <a:rPr lang="en-US" dirty="0" err="1" smtClean="0"/>
              <a:t>blandit</a:t>
            </a:r>
            <a:r>
              <a:rPr lang="en-US" dirty="0" smtClean="0"/>
              <a:t> </a:t>
            </a:r>
            <a:r>
              <a:rPr lang="en-US" dirty="0" err="1" smtClean="0"/>
              <a:t>eros</a:t>
            </a:r>
            <a:r>
              <a:rPr lang="en-US" dirty="0" smtClean="0"/>
              <a:t>.</a:t>
            </a:r>
          </a:p>
          <a:p>
            <a:pPr lvl="0"/>
            <a:r>
              <a:rPr lang="en-US" dirty="0" err="1" smtClean="0"/>
              <a:t>Morbi</a:t>
            </a:r>
            <a:r>
              <a:rPr lang="en-US" dirty="0" smtClean="0"/>
              <a:t> </a:t>
            </a:r>
            <a:r>
              <a:rPr lang="en-US" dirty="0" err="1" smtClean="0"/>
              <a:t>sed</a:t>
            </a:r>
            <a:r>
              <a:rPr lang="en-US" dirty="0" smtClean="0"/>
              <a:t> </a:t>
            </a:r>
            <a:r>
              <a:rPr lang="en-US" dirty="0" err="1" smtClean="0"/>
              <a:t>felis</a:t>
            </a:r>
            <a:r>
              <a:rPr lang="en-US" dirty="0" smtClean="0"/>
              <a:t> </a:t>
            </a:r>
            <a:r>
              <a:rPr lang="en-US" dirty="0" err="1" smtClean="0"/>
              <a:t>ipsum</a:t>
            </a:r>
            <a:r>
              <a:rPr lang="en-US" dirty="0" smtClean="0"/>
              <a:t>. Nam a </a:t>
            </a:r>
            <a:r>
              <a:rPr lang="en-US" dirty="0" err="1" smtClean="0"/>
              <a:t>massa</a:t>
            </a:r>
            <a:r>
              <a:rPr lang="en-US" dirty="0" smtClean="0"/>
              <a:t> et </a:t>
            </a:r>
            <a:r>
              <a:rPr lang="en-US" dirty="0" err="1" smtClean="0"/>
              <a:t>nunc</a:t>
            </a:r>
            <a:r>
              <a:rPr lang="en-US" dirty="0" smtClean="0"/>
              <a:t> </a:t>
            </a:r>
            <a:r>
              <a:rPr lang="en-US" dirty="0" err="1" smtClean="0"/>
              <a:t>volutpat</a:t>
            </a:r>
            <a:r>
              <a:rPr lang="en-US" dirty="0" smtClean="0"/>
              <a:t> </a:t>
            </a:r>
            <a:r>
              <a:rPr lang="en-US" dirty="0" err="1" smtClean="0"/>
              <a:t>lobortis</a:t>
            </a:r>
            <a:r>
              <a:rPr lang="en-US" dirty="0" smtClean="0"/>
              <a:t> </a:t>
            </a:r>
            <a:r>
              <a:rPr lang="en-US" dirty="0" err="1" smtClean="0"/>
              <a:t>quis</a:t>
            </a:r>
            <a:r>
              <a:rPr lang="en-US" dirty="0" smtClean="0"/>
              <a:t> </a:t>
            </a:r>
            <a:r>
              <a:rPr lang="en-US" dirty="0" err="1" smtClean="0"/>
              <a:t>sed</a:t>
            </a:r>
            <a:r>
              <a:rPr lang="en-US" dirty="0" smtClean="0"/>
              <a:t> diam. </a:t>
            </a:r>
            <a:r>
              <a:rPr lang="en-US" dirty="0" err="1" smtClean="0"/>
              <a:t>Mauris</a:t>
            </a:r>
            <a:r>
              <a:rPr lang="en-US" dirty="0" smtClean="0"/>
              <a:t> </a:t>
            </a:r>
            <a:r>
              <a:rPr lang="en-US" dirty="0" err="1" smtClean="0"/>
              <a:t>fermentum</a:t>
            </a:r>
            <a:r>
              <a:rPr lang="en-US" dirty="0" smtClean="0"/>
              <a:t> </a:t>
            </a:r>
            <a:r>
              <a:rPr lang="en-US" dirty="0" err="1" smtClean="0"/>
              <a:t>libero</a:t>
            </a:r>
            <a:r>
              <a:rPr lang="en-US" dirty="0" smtClean="0"/>
              <a:t> </a:t>
            </a:r>
            <a:r>
              <a:rPr lang="en-US" dirty="0" err="1" smtClean="0"/>
              <a:t>vel</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viverra</a:t>
            </a:r>
            <a:r>
              <a:rPr lang="en-US" dirty="0" smtClean="0"/>
              <a:t> </a:t>
            </a:r>
            <a:r>
              <a:rPr lang="en-US" dirty="0" err="1" smtClean="0"/>
              <a:t>sollicitudin</a:t>
            </a:r>
            <a:r>
              <a:rPr lang="en-US" dirty="0" smtClean="0"/>
              <a:t> </a:t>
            </a:r>
            <a:r>
              <a:rPr lang="en-US" dirty="0" err="1" smtClean="0"/>
              <a:t>turpis</a:t>
            </a:r>
            <a:endParaRPr lang="en-US" dirty="0" smtClean="0"/>
          </a:p>
          <a:p>
            <a:pPr lvl="0"/>
            <a:r>
              <a:rPr lang="en-US" dirty="0" err="1" smtClean="0"/>
              <a:t>dapibus</a:t>
            </a:r>
            <a:r>
              <a:rPr lang="en-US" dirty="0" smtClean="0"/>
              <a:t>. </a:t>
            </a:r>
            <a:r>
              <a:rPr lang="en-US" dirty="0" err="1" smtClean="0"/>
              <a:t>Vivamus</a:t>
            </a:r>
            <a:r>
              <a:rPr lang="en-US" dirty="0" smtClean="0"/>
              <a:t> et </a:t>
            </a:r>
            <a:r>
              <a:rPr lang="en-US" dirty="0" err="1" smtClean="0"/>
              <a:t>neque</a:t>
            </a:r>
            <a:r>
              <a:rPr lang="en-US" dirty="0" smtClean="0"/>
              <a:t> at </a:t>
            </a:r>
            <a:r>
              <a:rPr lang="en-US" dirty="0" err="1" smtClean="0"/>
              <a:t>urna</a:t>
            </a:r>
            <a:r>
              <a:rPr lang="en-US" dirty="0" smtClean="0"/>
              <a:t> </a:t>
            </a:r>
            <a:r>
              <a:rPr lang="en-US" dirty="0" err="1" smtClean="0"/>
              <a:t>luctus</a:t>
            </a:r>
            <a:r>
              <a:rPr lang="en-US" dirty="0" smtClean="0"/>
              <a:t> </a:t>
            </a:r>
            <a:r>
              <a:rPr lang="en-US" dirty="0" err="1" smtClean="0"/>
              <a:t>ultrices</a:t>
            </a:r>
            <a:r>
              <a:rPr lang="en-US" dirty="0" smtClean="0"/>
              <a:t>. </a:t>
            </a:r>
            <a:r>
              <a:rPr lang="en-US" dirty="0" err="1" smtClean="0"/>
              <a:t>Nulla</a:t>
            </a:r>
            <a:r>
              <a:rPr lang="en-US" dirty="0" smtClean="0"/>
              <a:t> </a:t>
            </a:r>
            <a:r>
              <a:rPr lang="en-US" dirty="0" err="1" smtClean="0"/>
              <a:t>facilisi</a:t>
            </a:r>
            <a:r>
              <a:rPr lang="en-US" dirty="0" smtClean="0"/>
              <a:t>. </a:t>
            </a:r>
            <a:r>
              <a:rPr lang="en-US" dirty="0" err="1" smtClean="0"/>
              <a:t>Praesent</a:t>
            </a:r>
            <a:r>
              <a:rPr lang="en-US" dirty="0" smtClean="0"/>
              <a:t> </a:t>
            </a:r>
            <a:r>
              <a:rPr lang="en-US" dirty="0" err="1" smtClean="0"/>
              <a:t>ultricies</a:t>
            </a:r>
            <a:r>
              <a:rPr lang="en-US" dirty="0" smtClean="0"/>
              <a:t> </a:t>
            </a:r>
            <a:r>
              <a:rPr lang="en-US" dirty="0" err="1" smtClean="0"/>
              <a:t>nec</a:t>
            </a:r>
            <a:r>
              <a:rPr lang="en-US" dirty="0" smtClean="0"/>
              <a:t> </a:t>
            </a:r>
            <a:r>
              <a:rPr lang="en-US" dirty="0" err="1" smtClean="0"/>
              <a:t>leo</a:t>
            </a:r>
            <a:r>
              <a:rPr lang="en-US" dirty="0" smtClean="0"/>
              <a:t> </a:t>
            </a:r>
            <a:r>
              <a:rPr lang="en-US" dirty="0" err="1" smtClean="0"/>
              <a:t>quis</a:t>
            </a:r>
            <a:r>
              <a:rPr lang="en-US" dirty="0" smtClean="0"/>
              <a:t> </a:t>
            </a:r>
            <a:r>
              <a:rPr lang="en-US" dirty="0" err="1" smtClean="0"/>
              <a:t>auctor</a:t>
            </a:r>
            <a:r>
              <a:rPr lang="en-US" dirty="0" smtClean="0"/>
              <a:t>.</a:t>
            </a:r>
          </a:p>
          <a:p>
            <a:pPr lvl="0"/>
            <a:endParaRPr lang="en-US" dirty="0" smtClean="0"/>
          </a:p>
          <a:p>
            <a:pPr lvl="0"/>
            <a:r>
              <a:rPr lang="en-US" dirty="0" err="1" smtClean="0"/>
              <a:t>Fusce</a:t>
            </a:r>
            <a:r>
              <a:rPr lang="en-US" dirty="0" smtClean="0"/>
              <a:t> </a:t>
            </a:r>
            <a:r>
              <a:rPr lang="en-US" dirty="0" err="1" smtClean="0"/>
              <a:t>vel</a:t>
            </a:r>
            <a:r>
              <a:rPr lang="en-US" dirty="0" smtClean="0"/>
              <a:t> </a:t>
            </a:r>
            <a:r>
              <a:rPr lang="en-US" dirty="0" err="1" smtClean="0"/>
              <a:t>scelerisque</a:t>
            </a:r>
            <a:r>
              <a:rPr lang="en-US" dirty="0" smtClean="0"/>
              <a:t> </a:t>
            </a:r>
            <a:r>
              <a:rPr lang="en-US" dirty="0" err="1" smtClean="0"/>
              <a:t>felis</a:t>
            </a:r>
            <a:r>
              <a:rPr lang="en-US" dirty="0" smtClean="0"/>
              <a:t>. </a:t>
            </a:r>
            <a:r>
              <a:rPr lang="en-US" dirty="0" err="1" smtClean="0"/>
              <a:t>Mauris</a:t>
            </a:r>
            <a:r>
              <a:rPr lang="en-US" dirty="0" smtClean="0"/>
              <a:t> in </a:t>
            </a:r>
            <a:r>
              <a:rPr lang="en-US" dirty="0" err="1" smtClean="0"/>
              <a:t>sem</a:t>
            </a:r>
            <a:r>
              <a:rPr lang="en-US" dirty="0" smtClean="0"/>
              <a:t> </a:t>
            </a:r>
            <a:r>
              <a:rPr lang="en-US" dirty="0" err="1" smtClean="0"/>
              <a:t>velit</a:t>
            </a:r>
            <a:r>
              <a:rPr lang="en-US" dirty="0" smtClean="0"/>
              <a:t>. </a:t>
            </a:r>
            <a:r>
              <a:rPr lang="en-US" dirty="0" err="1" smtClean="0"/>
              <a:t>Donec</a:t>
            </a:r>
            <a:r>
              <a:rPr lang="en-US" dirty="0" smtClean="0"/>
              <a:t> at </a:t>
            </a:r>
            <a:r>
              <a:rPr lang="en-US" dirty="0" err="1" smtClean="0"/>
              <a:t>sapien</a:t>
            </a:r>
            <a:r>
              <a:rPr lang="en-US" dirty="0" smtClean="0"/>
              <a:t> </a:t>
            </a:r>
            <a:r>
              <a:rPr lang="en-US" dirty="0" err="1" smtClean="0"/>
              <a:t>malesuada</a:t>
            </a:r>
            <a:r>
              <a:rPr lang="en-US" dirty="0" smtClean="0"/>
              <a:t> </a:t>
            </a:r>
            <a:r>
              <a:rPr lang="en-US" dirty="0" err="1" smtClean="0"/>
              <a:t>felis</a:t>
            </a:r>
            <a:r>
              <a:rPr lang="en-US" dirty="0" smtClean="0"/>
              <a:t> </a:t>
            </a:r>
            <a:r>
              <a:rPr lang="en-US" dirty="0" err="1" smtClean="0"/>
              <a:t>mollis</a:t>
            </a:r>
            <a:r>
              <a:rPr lang="en-US" dirty="0" smtClean="0"/>
              <a:t> </a:t>
            </a:r>
            <a:r>
              <a:rPr lang="en-US" dirty="0" err="1" smtClean="0"/>
              <a:t>fringilla</a:t>
            </a:r>
            <a:r>
              <a:rPr lang="en-US" dirty="0" smtClean="0"/>
              <a:t>. </a:t>
            </a:r>
            <a:r>
              <a:rPr lang="en-US" dirty="0" err="1" smtClean="0"/>
              <a:t>Phasellus</a:t>
            </a:r>
            <a:r>
              <a:rPr lang="en-US" dirty="0" smtClean="0"/>
              <a:t> </a:t>
            </a:r>
            <a:r>
              <a:rPr lang="en-US" dirty="0" err="1" smtClean="0"/>
              <a:t>posuere</a:t>
            </a:r>
            <a:r>
              <a:rPr lang="en-US" dirty="0" smtClean="0"/>
              <a:t> </a:t>
            </a:r>
            <a:r>
              <a:rPr lang="en-US" dirty="0" err="1" smtClean="0"/>
              <a:t>urna</a:t>
            </a:r>
            <a:r>
              <a:rPr lang="en-US" dirty="0" smtClean="0"/>
              <a:t> </a:t>
            </a:r>
            <a:r>
              <a:rPr lang="en-US" dirty="0" err="1" smtClean="0"/>
              <a:t>orci</a:t>
            </a:r>
            <a:r>
              <a:rPr lang="en-US" dirty="0" smtClean="0"/>
              <a:t>, vitae </a:t>
            </a:r>
            <a:r>
              <a:rPr lang="en-US" dirty="0" err="1" smtClean="0"/>
              <a:t>consectetur</a:t>
            </a:r>
            <a:r>
              <a:rPr lang="en-US" dirty="0" smtClean="0"/>
              <a:t> </a:t>
            </a:r>
            <a:r>
              <a:rPr lang="en-US" dirty="0" err="1" smtClean="0"/>
              <a:t>nibh</a:t>
            </a:r>
            <a:endParaRPr lang="en-US" dirty="0" smtClean="0"/>
          </a:p>
          <a:p>
            <a:pPr lvl="0"/>
            <a:r>
              <a:rPr lang="en-US" dirty="0" err="1" smtClean="0"/>
              <a:t>molestie</a:t>
            </a:r>
            <a:r>
              <a:rPr lang="en-US" dirty="0" smtClean="0"/>
              <a:t> </a:t>
            </a:r>
            <a:r>
              <a:rPr lang="en-US" dirty="0" err="1" smtClean="0"/>
              <a:t>eu</a:t>
            </a:r>
            <a:r>
              <a:rPr lang="en-US" dirty="0" smtClean="0"/>
              <a:t>. </a:t>
            </a:r>
            <a:r>
              <a:rPr lang="en-US" dirty="0" err="1" smtClean="0"/>
              <a:t>Aenean</a:t>
            </a:r>
            <a:r>
              <a:rPr lang="en-US" dirty="0" smtClean="0"/>
              <a:t> </a:t>
            </a:r>
            <a:r>
              <a:rPr lang="en-US" dirty="0" err="1" smtClean="0"/>
              <a:t>vulputate</a:t>
            </a:r>
            <a:r>
              <a:rPr lang="en-US" dirty="0" smtClean="0"/>
              <a:t> </a:t>
            </a:r>
            <a:r>
              <a:rPr lang="en-US" dirty="0" err="1" smtClean="0"/>
              <a:t>odio</a:t>
            </a:r>
            <a:r>
              <a:rPr lang="en-US" dirty="0" smtClean="0"/>
              <a:t> id </a:t>
            </a:r>
            <a:r>
              <a:rPr lang="en-US" dirty="0" err="1" smtClean="0"/>
              <a:t>tempor</a:t>
            </a:r>
            <a:r>
              <a:rPr lang="en-US" dirty="0" smtClean="0"/>
              <a:t> </a:t>
            </a:r>
            <a:r>
              <a:rPr lang="en-US" dirty="0" err="1" smtClean="0"/>
              <a:t>adipiscing</a:t>
            </a:r>
            <a:r>
              <a:rPr lang="en-US" dirty="0" smtClean="0"/>
              <a:t>. In non </a:t>
            </a:r>
            <a:r>
              <a:rPr lang="en-US" dirty="0" err="1" smtClean="0"/>
              <a:t>nisl</a:t>
            </a:r>
            <a:r>
              <a:rPr lang="en-US" dirty="0" smtClean="0"/>
              <a:t> </a:t>
            </a:r>
            <a:r>
              <a:rPr lang="en-US" dirty="0" err="1" smtClean="0"/>
              <a:t>quis</a:t>
            </a:r>
            <a:r>
              <a:rPr lang="en-US" dirty="0" smtClean="0"/>
              <a:t> </a:t>
            </a:r>
            <a:r>
              <a:rPr lang="en-US" dirty="0" err="1" smtClean="0"/>
              <a:t>eros</a:t>
            </a:r>
            <a:r>
              <a:rPr lang="en-US" dirty="0" smtClean="0"/>
              <a:t> </a:t>
            </a:r>
            <a:r>
              <a:rPr lang="en-US" dirty="0" err="1" smtClean="0"/>
              <a:t>luctus</a:t>
            </a:r>
            <a:r>
              <a:rPr lang="en-US" dirty="0" smtClean="0"/>
              <a:t> </a:t>
            </a:r>
            <a:r>
              <a:rPr lang="en-US" dirty="0" err="1" smtClean="0"/>
              <a:t>facilisis</a:t>
            </a:r>
            <a:r>
              <a:rPr lang="en-US" dirty="0" smtClean="0"/>
              <a:t>. </a:t>
            </a:r>
            <a:r>
              <a:rPr lang="en-US" dirty="0" err="1" smtClean="0"/>
              <a:t>Nunc</a:t>
            </a:r>
            <a:r>
              <a:rPr lang="en-US" dirty="0" smtClean="0"/>
              <a:t> </a:t>
            </a:r>
            <a:r>
              <a:rPr lang="en-US" dirty="0" err="1" smtClean="0"/>
              <a:t>molestie</a:t>
            </a:r>
            <a:r>
              <a:rPr lang="en-US" dirty="0" smtClean="0"/>
              <a:t> </a:t>
            </a:r>
            <a:r>
              <a:rPr lang="en-US" dirty="0" err="1" smtClean="0"/>
              <a:t>consequat</a:t>
            </a:r>
            <a:r>
              <a:rPr lang="en-US" dirty="0" smtClean="0"/>
              <a:t> </a:t>
            </a:r>
            <a:r>
              <a:rPr lang="en-US" dirty="0" err="1" smtClean="0"/>
              <a:t>orci</a:t>
            </a:r>
            <a:r>
              <a:rPr lang="en-US" dirty="0" smtClean="0"/>
              <a:t> </a:t>
            </a:r>
            <a:r>
              <a:rPr lang="en-US" dirty="0" err="1" smtClean="0"/>
              <a:t>quis</a:t>
            </a:r>
            <a:r>
              <a:rPr lang="en-US" dirty="0" smtClean="0"/>
              <a:t> </a:t>
            </a:r>
            <a:r>
              <a:rPr lang="en-US" dirty="0" err="1" smtClean="0"/>
              <a:t>fermentum</a:t>
            </a:r>
            <a:r>
              <a:rPr lang="en-US" dirty="0" smtClean="0"/>
              <a:t>. </a:t>
            </a:r>
            <a:r>
              <a:rPr lang="en-US" dirty="0" err="1" smtClean="0"/>
              <a:t>Etiam</a:t>
            </a:r>
            <a:endParaRPr lang="en-US" dirty="0" smtClean="0"/>
          </a:p>
          <a:p>
            <a:pPr lvl="0"/>
            <a:r>
              <a:rPr lang="en-US" dirty="0" err="1" smtClean="0"/>
              <a:t>blandit</a:t>
            </a:r>
            <a:r>
              <a:rPr lang="en-US" dirty="0" smtClean="0"/>
              <a:t> </a:t>
            </a:r>
            <a:r>
              <a:rPr lang="en-US" dirty="0" err="1" smtClean="0"/>
              <a:t>velit</a:t>
            </a:r>
            <a:r>
              <a:rPr lang="en-US" dirty="0" smtClean="0"/>
              <a:t> </a:t>
            </a:r>
            <a:r>
              <a:rPr lang="en-US" dirty="0" err="1" smtClean="0"/>
              <a:t>felis</a:t>
            </a:r>
            <a:r>
              <a:rPr lang="en-US" dirty="0" smtClean="0"/>
              <a:t>, vitae </a:t>
            </a:r>
            <a:r>
              <a:rPr lang="en-US" dirty="0" err="1" smtClean="0"/>
              <a:t>viverra</a:t>
            </a:r>
            <a:r>
              <a:rPr lang="en-US" dirty="0" smtClean="0"/>
              <a:t> </a:t>
            </a:r>
            <a:r>
              <a:rPr lang="en-US" dirty="0" err="1" smtClean="0"/>
              <a:t>metus</a:t>
            </a:r>
            <a:r>
              <a:rPr lang="en-US" dirty="0" smtClean="0"/>
              <a:t> </a:t>
            </a:r>
            <a:r>
              <a:rPr lang="en-US" dirty="0" err="1" smtClean="0"/>
              <a:t>hendrerit</a:t>
            </a:r>
            <a:r>
              <a:rPr lang="en-US" dirty="0" smtClean="0"/>
              <a:t> sed. </a:t>
            </a:r>
            <a:r>
              <a:rPr lang="en-US" dirty="0" err="1" smtClean="0"/>
              <a:t>Curabitur</a:t>
            </a:r>
            <a:r>
              <a:rPr lang="en-US" dirty="0" smtClean="0"/>
              <a:t> </a:t>
            </a:r>
            <a:r>
              <a:rPr lang="en-US" dirty="0" err="1" smtClean="0"/>
              <a:t>iaculis</a:t>
            </a:r>
            <a:r>
              <a:rPr lang="en-US" dirty="0" smtClean="0"/>
              <a:t> </a:t>
            </a:r>
            <a:r>
              <a:rPr lang="en-US" dirty="0" err="1" smtClean="0"/>
              <a:t>convallis</a:t>
            </a:r>
            <a:r>
              <a:rPr lang="en-US" dirty="0" smtClean="0"/>
              <a:t> </a:t>
            </a:r>
            <a:r>
              <a:rPr lang="en-US" dirty="0" err="1" smtClean="0"/>
              <a:t>tellus</a:t>
            </a:r>
            <a:r>
              <a:rPr lang="en-US" dirty="0" smtClean="0"/>
              <a:t> </a:t>
            </a:r>
            <a:r>
              <a:rPr lang="en-US" dirty="0" err="1" smtClean="0"/>
              <a:t>eget</a:t>
            </a:r>
            <a:r>
              <a:rPr lang="en-US" dirty="0" smtClean="0"/>
              <a:t> </a:t>
            </a:r>
            <a:r>
              <a:rPr lang="en-US" dirty="0" err="1" smtClean="0"/>
              <a:t>lobortis</a:t>
            </a:r>
            <a:r>
              <a:rPr lang="en-US" dirty="0" smtClean="0"/>
              <a:t>. In </a:t>
            </a:r>
            <a:r>
              <a:rPr lang="en-US" dirty="0" err="1" smtClean="0"/>
              <a:t>vulputate</a:t>
            </a:r>
            <a:r>
              <a:rPr lang="en-US" dirty="0" smtClean="0"/>
              <a:t> </a:t>
            </a:r>
            <a:r>
              <a:rPr lang="en-US" dirty="0" err="1" smtClean="0"/>
              <a:t>placerat</a:t>
            </a:r>
            <a:r>
              <a:rPr lang="en-US" dirty="0" smtClean="0"/>
              <a:t> </a:t>
            </a:r>
            <a:r>
              <a:rPr lang="en-US" dirty="0" err="1" smtClean="0"/>
              <a:t>feugiat</a:t>
            </a:r>
            <a:r>
              <a:rPr lang="en-US" dirty="0" smtClean="0"/>
              <a:t>. </a:t>
            </a:r>
            <a:r>
              <a:rPr lang="en-US" dirty="0" err="1" smtClean="0"/>
              <a:t>Donec</a:t>
            </a:r>
            <a:r>
              <a:rPr lang="en-US" dirty="0" smtClean="0"/>
              <a:t> sit </a:t>
            </a:r>
            <a:r>
              <a:rPr lang="en-US" dirty="0" err="1" smtClean="0"/>
              <a:t>amet</a:t>
            </a:r>
            <a:r>
              <a:rPr lang="en-US" dirty="0" smtClean="0"/>
              <a:t> dolor</a:t>
            </a:r>
          </a:p>
          <a:p>
            <a:pPr lvl="0"/>
            <a:r>
              <a:rPr lang="en-US" dirty="0" err="1" smtClean="0"/>
              <a:t>accumsan</a:t>
            </a:r>
            <a:r>
              <a:rPr lang="en-US" dirty="0" smtClean="0"/>
              <a:t>, </a:t>
            </a:r>
            <a:r>
              <a:rPr lang="en-US" dirty="0" err="1" smtClean="0"/>
              <a:t>rhoncus</a:t>
            </a:r>
            <a:r>
              <a:rPr lang="en-US" dirty="0" smtClean="0"/>
              <a:t> quam </a:t>
            </a:r>
            <a:r>
              <a:rPr lang="en-US" dirty="0" err="1" smtClean="0"/>
              <a:t>sed</a:t>
            </a:r>
            <a:r>
              <a:rPr lang="en-US" dirty="0" smtClean="0"/>
              <a:t>, </a:t>
            </a:r>
            <a:r>
              <a:rPr lang="en-US" dirty="0" err="1" smtClean="0"/>
              <a:t>imperdiet</a:t>
            </a:r>
            <a:r>
              <a:rPr lang="en-US" dirty="0" smtClean="0"/>
              <a:t> </a:t>
            </a:r>
            <a:r>
              <a:rPr lang="en-US" dirty="0" err="1" smtClean="0"/>
              <a:t>lectus</a:t>
            </a:r>
            <a:r>
              <a:rPr lang="en-US" dirty="0" smtClean="0"/>
              <a:t>. </a:t>
            </a:r>
            <a:r>
              <a:rPr lang="en-US" dirty="0" err="1" smtClean="0"/>
              <a:t>Nunc</a:t>
            </a:r>
            <a:r>
              <a:rPr lang="en-US" dirty="0" smtClean="0"/>
              <a:t> vitae </a:t>
            </a:r>
            <a:r>
              <a:rPr lang="en-US" dirty="0" err="1" smtClean="0"/>
              <a:t>rutrum</a:t>
            </a:r>
            <a:r>
              <a:rPr lang="en-US" dirty="0" smtClean="0"/>
              <a:t> dui. </a:t>
            </a:r>
            <a:r>
              <a:rPr lang="en-US" dirty="0" err="1" smtClean="0"/>
              <a:t>Etiam</a:t>
            </a:r>
            <a:r>
              <a:rPr lang="en-US" dirty="0" smtClean="0"/>
              <a:t> </a:t>
            </a:r>
            <a:r>
              <a:rPr lang="en-US" dirty="0" err="1" smtClean="0"/>
              <a:t>semper</a:t>
            </a:r>
            <a:r>
              <a:rPr lang="en-US" dirty="0" smtClean="0"/>
              <a:t> </a:t>
            </a:r>
            <a:r>
              <a:rPr lang="en-US" dirty="0" err="1" smtClean="0"/>
              <a:t>rutrum</a:t>
            </a:r>
            <a:r>
              <a:rPr lang="en-US" dirty="0" smtClean="0"/>
              <a:t> </a:t>
            </a:r>
            <a:r>
              <a:rPr lang="en-US" dirty="0" err="1" smtClean="0"/>
              <a:t>nisl</a:t>
            </a:r>
            <a:r>
              <a:rPr lang="en-US" dirty="0" smtClean="0"/>
              <a:t> et </a:t>
            </a:r>
            <a:r>
              <a:rPr lang="en-US" dirty="0" err="1" smtClean="0"/>
              <a:t>condimentum</a:t>
            </a:r>
            <a:r>
              <a:rPr lang="en-US" dirty="0" smtClean="0"/>
              <a:t>. </a:t>
            </a:r>
            <a:r>
              <a:rPr lang="en-US" dirty="0" err="1" smtClean="0"/>
              <a:t>Phasellus</a:t>
            </a:r>
            <a:r>
              <a:rPr lang="en-US" dirty="0" smtClean="0"/>
              <a:t> non </a:t>
            </a:r>
            <a:r>
              <a:rPr lang="en-US" dirty="0" err="1" smtClean="0"/>
              <a:t>volutpat</a:t>
            </a:r>
            <a:r>
              <a:rPr lang="en-US" dirty="0" smtClean="0"/>
              <a:t> </a:t>
            </a:r>
            <a:r>
              <a:rPr lang="en-US" dirty="0" err="1" smtClean="0"/>
              <a:t>nunc</a:t>
            </a:r>
            <a:r>
              <a:rPr lang="en-US" dirty="0" smtClean="0"/>
              <a:t>, </a:t>
            </a:r>
            <a:r>
              <a:rPr lang="en-US" dirty="0" err="1" smtClean="0"/>
              <a:t>eu</a:t>
            </a:r>
            <a:endParaRPr lang="en-US" dirty="0" smtClean="0"/>
          </a:p>
          <a:p>
            <a:pPr lvl="0"/>
            <a:r>
              <a:rPr lang="en-US" dirty="0" err="1" smtClean="0"/>
              <a:t>facilisis</a:t>
            </a:r>
            <a:r>
              <a:rPr lang="en-US" dirty="0" smtClean="0"/>
              <a:t> </a:t>
            </a:r>
            <a:r>
              <a:rPr lang="en-US" dirty="0" err="1" smtClean="0"/>
              <a:t>ipsum</a:t>
            </a:r>
            <a:r>
              <a:rPr lang="en-US" dirty="0" smtClean="0"/>
              <a:t>. </a:t>
            </a:r>
            <a:r>
              <a:rPr lang="en-US" dirty="0" err="1" smtClean="0"/>
              <a:t>Suspendisse</a:t>
            </a:r>
            <a:r>
              <a:rPr lang="en-US" dirty="0" smtClean="0"/>
              <a:t> </a:t>
            </a:r>
            <a:r>
              <a:rPr lang="en-US" dirty="0" err="1" smtClean="0"/>
              <a:t>libero</a:t>
            </a:r>
            <a:r>
              <a:rPr lang="en-US" dirty="0" smtClean="0"/>
              <a:t> </a:t>
            </a:r>
            <a:r>
              <a:rPr lang="en-US" dirty="0" err="1" smtClean="0"/>
              <a:t>leo</a:t>
            </a:r>
            <a:r>
              <a:rPr lang="en-US" dirty="0" smtClean="0"/>
              <a:t>, </a:t>
            </a:r>
            <a:r>
              <a:rPr lang="en-US" dirty="0" err="1" smtClean="0"/>
              <a:t>rutrum</a:t>
            </a:r>
            <a:r>
              <a:rPr lang="en-US" dirty="0" smtClean="0"/>
              <a:t> </a:t>
            </a:r>
            <a:r>
              <a:rPr lang="en-US" dirty="0" err="1" smtClean="0"/>
              <a:t>pellentesque</a:t>
            </a:r>
            <a:r>
              <a:rPr lang="en-US" dirty="0" smtClean="0"/>
              <a:t> dictum </a:t>
            </a:r>
            <a:r>
              <a:rPr lang="en-US" dirty="0" err="1" smtClean="0"/>
              <a:t>laoreet</a:t>
            </a:r>
            <a:r>
              <a:rPr lang="en-US" dirty="0" smtClean="0"/>
              <a:t>, </a:t>
            </a:r>
            <a:r>
              <a:rPr lang="en-US" dirty="0" err="1" smtClean="0"/>
              <a:t>interdum</a:t>
            </a:r>
            <a:r>
              <a:rPr lang="en-US" dirty="0" smtClean="0"/>
              <a:t> vitae </a:t>
            </a:r>
            <a:r>
              <a:rPr lang="en-US" dirty="0" err="1" smtClean="0"/>
              <a:t>arcu</a:t>
            </a:r>
            <a:r>
              <a:rPr lang="en-US" dirty="0" smtClean="0"/>
              <a:t>.</a:t>
            </a:r>
          </a:p>
          <a:p>
            <a:pPr lvl="0"/>
            <a:endParaRPr lang="en-US" dirty="0" smtClean="0"/>
          </a:p>
          <a:p>
            <a:pPr lvl="0"/>
            <a:endParaRPr lang="en-GB" dirty="0" smtClean="0"/>
          </a:p>
        </p:txBody>
      </p:sp>
    </p:spTree>
    <p:extLst>
      <p:ext uri="{BB962C8B-B14F-4D97-AF65-F5344CB8AC3E}">
        <p14:creationId xmlns:p14="http://schemas.microsoft.com/office/powerpoint/2010/main" val="1915083257"/>
      </p:ext>
    </p:extLst>
  </p:cSld>
  <p:clrMapOvr>
    <a:masterClrMapping/>
  </p:clrMapOvr>
  <p:transition>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0189" y="274638"/>
            <a:ext cx="7834671" cy="1143000"/>
          </a:xfrm>
        </p:spPr>
        <p:txBody>
          <a:bodyPr>
            <a:normAutofit/>
          </a:bodyPr>
          <a:lstStyle>
            <a:lvl1pPr algn="l">
              <a:defRPr sz="1800">
                <a:solidFill>
                  <a:schemeClr val="bg1"/>
                </a:solidFill>
                <a:latin typeface="Lato Black"/>
                <a:cs typeface="Lato Black"/>
              </a:defRPr>
            </a:lvl1pPr>
          </a:lstStyle>
          <a:p>
            <a:r>
              <a:rPr lang="en-GB" dirty="0" smtClean="0"/>
              <a:t>SLIDE TITLE IS INSERTED HERE</a:t>
            </a:r>
            <a:endParaRPr lang="en-US" dirty="0"/>
          </a:p>
        </p:txBody>
      </p:sp>
      <p:sp>
        <p:nvSpPr>
          <p:cNvPr id="3" name="Content Placeholder 2"/>
          <p:cNvSpPr>
            <a:spLocks noGrp="1"/>
          </p:cNvSpPr>
          <p:nvPr>
            <p:ph idx="1" hasCustomPrompt="1"/>
          </p:nvPr>
        </p:nvSpPr>
        <p:spPr>
          <a:xfrm>
            <a:off x="770188" y="1600201"/>
            <a:ext cx="7916612" cy="1185332"/>
          </a:xfrm>
        </p:spPr>
        <p:txBody>
          <a:bodyPr/>
          <a:lstStyle>
            <a:lvl1pPr>
              <a:spcAft>
                <a:spcPts val="450"/>
              </a:spcAft>
              <a:buNone/>
              <a:defRPr sz="1500" b="0" i="0">
                <a:solidFill>
                  <a:srgbClr val="FDD844"/>
                </a:solidFill>
                <a:latin typeface="Lato Regular"/>
                <a:cs typeface="Lato Regular"/>
              </a:defRPr>
            </a:lvl1pPr>
            <a:lvl2pPr>
              <a:spcAft>
                <a:spcPts val="450"/>
              </a:spcAft>
              <a:buSzPct val="100000"/>
              <a:buFontTx/>
              <a:buNone/>
              <a:defRPr sz="1200" b="0" i="0" baseline="0">
                <a:solidFill>
                  <a:srgbClr val="FFFFFF"/>
                </a:solidFill>
                <a:latin typeface="Lato Regular"/>
                <a:cs typeface="Lato Regular"/>
              </a:defRPr>
            </a:lvl2pPr>
            <a:lvl3pPr>
              <a:spcAft>
                <a:spcPts val="450"/>
              </a:spcAft>
              <a:buFontTx/>
              <a:buNone/>
              <a:defRPr sz="900" b="0" i="0" baseline="0">
                <a:solidFill>
                  <a:srgbClr val="FDD844"/>
                </a:solidFill>
                <a:latin typeface="Lato Regular"/>
                <a:cs typeface="Lato Regular"/>
              </a:defRPr>
            </a:lvl3pPr>
            <a:lvl4pPr>
              <a:buNone/>
              <a:defRPr sz="825" b="0" i="0">
                <a:solidFill>
                  <a:srgbClr val="FFFFFF"/>
                </a:solidFill>
                <a:latin typeface="Lato Regular"/>
                <a:cs typeface="Lato Regular"/>
              </a:defRPr>
            </a:lvl4pPr>
            <a:lvl5pPr>
              <a:defRPr b="0" i="0">
                <a:solidFill>
                  <a:srgbClr val="FFFFFF"/>
                </a:solidFill>
                <a:latin typeface="Lato Regular"/>
                <a:cs typeface="Lato Regular"/>
              </a:defRPr>
            </a:lvl5pPr>
          </a:lstStyle>
          <a:p>
            <a:pPr lvl="0"/>
            <a:r>
              <a:rPr lang="en-GB" dirty="0" smtClean="0"/>
              <a:t>This is a header 2 style</a:t>
            </a:r>
          </a:p>
          <a:p>
            <a:pPr lvl="1"/>
            <a:r>
              <a:rPr lang="en-GB" dirty="0" smtClean="0"/>
              <a:t>THIS IS A HEADER 3 STYLE</a:t>
            </a:r>
          </a:p>
          <a:p>
            <a:pPr lvl="2"/>
            <a:r>
              <a:rPr lang="en-GB" dirty="0" smtClean="0"/>
              <a:t>THIS IS A HEADER 4 STYLE</a:t>
            </a:r>
          </a:p>
        </p:txBody>
      </p:sp>
      <p:sp>
        <p:nvSpPr>
          <p:cNvPr id="6" name="Slide Number Placeholder 5"/>
          <p:cNvSpPr>
            <a:spLocks noGrp="1"/>
          </p:cNvSpPr>
          <p:nvPr>
            <p:ph type="sldNum" sz="quarter" idx="12"/>
          </p:nvPr>
        </p:nvSpPr>
        <p:spPr>
          <a:xfrm>
            <a:off x="257689" y="6212418"/>
            <a:ext cx="425450" cy="291188"/>
          </a:xfrm>
        </p:spPr>
        <p:txBody>
          <a:bodyPr/>
          <a:lstStyle>
            <a:lvl1pPr>
              <a:defRPr sz="750" b="0" i="0">
                <a:solidFill>
                  <a:srgbClr val="FFFFFF"/>
                </a:solidFill>
                <a:latin typeface="Lato Regular"/>
                <a:cs typeface="Lato Regular"/>
              </a:defRPr>
            </a:lvl1pPr>
          </a:lstStyle>
          <a:p>
            <a:fld id="{E5F20E7C-A94B-4A9A-8AAB-B84B2B914FBB}" type="slidenum">
              <a:rPr lang="en-GB" smtClean="0"/>
              <a:t>‹#›</a:t>
            </a:fld>
            <a:endParaRPr lang="en-GB"/>
          </a:p>
        </p:txBody>
      </p:sp>
      <p:sp>
        <p:nvSpPr>
          <p:cNvPr id="29" name="Content Placeholder 28"/>
          <p:cNvSpPr>
            <a:spLocks noGrp="1"/>
          </p:cNvSpPr>
          <p:nvPr>
            <p:ph sz="quarter" idx="14" hasCustomPrompt="1"/>
          </p:nvPr>
        </p:nvSpPr>
        <p:spPr>
          <a:xfrm>
            <a:off x="769938" y="3031069"/>
            <a:ext cx="7916862" cy="3072871"/>
          </a:xfrm>
        </p:spPr>
        <p:txBody>
          <a:bodyPr>
            <a:normAutofit/>
          </a:bodyPr>
          <a:lstStyle>
            <a:lvl1pPr>
              <a:buNone/>
              <a:defRPr sz="750" baseline="0">
                <a:solidFill>
                  <a:srgbClr val="EEECE1"/>
                </a:solidFill>
              </a:defRPr>
            </a:lvl1pPr>
            <a:lvl2pPr>
              <a:defRPr>
                <a:solidFill>
                  <a:srgbClr val="EEECE1"/>
                </a:solidFill>
              </a:defRPr>
            </a:lvl2pPr>
            <a:lvl3pPr>
              <a:defRPr>
                <a:solidFill>
                  <a:srgbClr val="EEECE1"/>
                </a:solidFill>
              </a:defRPr>
            </a:lvl3pPr>
            <a:lvl4pPr>
              <a:defRPr>
                <a:solidFill>
                  <a:srgbClr val="EEECE1"/>
                </a:solidFill>
              </a:defRPr>
            </a:lvl4pPr>
            <a:lvl5pPr>
              <a:defRPr>
                <a:solidFill>
                  <a:srgbClr val="EEECE1"/>
                </a:solidFill>
              </a:defRPr>
            </a:lvl5pPr>
          </a:lstStyle>
          <a:p>
            <a:pPr lvl="0"/>
            <a:r>
              <a:rPr lang="en-GB" dirty="0" smtClean="0"/>
              <a:t>This is a body text style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Nulla</a:t>
            </a:r>
            <a:r>
              <a:rPr lang="en-US" dirty="0" smtClean="0"/>
              <a:t> </a:t>
            </a:r>
            <a:r>
              <a:rPr lang="en-US" dirty="0" err="1" smtClean="0"/>
              <a:t>urna</a:t>
            </a:r>
            <a:r>
              <a:rPr lang="en-US" dirty="0" smtClean="0"/>
              <a:t> </a:t>
            </a:r>
            <a:r>
              <a:rPr lang="en-US" dirty="0" err="1" smtClean="0"/>
              <a:t>augue</a:t>
            </a:r>
            <a:r>
              <a:rPr lang="en-US" dirty="0" smtClean="0"/>
              <a:t>, </a:t>
            </a:r>
            <a:r>
              <a:rPr lang="en-US" dirty="0" err="1" smtClean="0"/>
              <a:t>volutpat</a:t>
            </a:r>
            <a:r>
              <a:rPr lang="en-US" dirty="0" smtClean="0"/>
              <a:t> </a:t>
            </a:r>
            <a:r>
              <a:rPr lang="en-US" dirty="0" err="1" smtClean="0"/>
              <a:t>vel</a:t>
            </a:r>
            <a:r>
              <a:rPr lang="en-US" dirty="0" smtClean="0"/>
              <a:t> ante </a:t>
            </a:r>
            <a:r>
              <a:rPr lang="en-US" dirty="0" err="1" smtClean="0"/>
              <a:t>ut</a:t>
            </a:r>
            <a:r>
              <a:rPr lang="en-US" dirty="0" smtClean="0"/>
              <a:t>, </a:t>
            </a:r>
            <a:r>
              <a:rPr lang="en-US" dirty="0" err="1" smtClean="0"/>
              <a:t>tempor</a:t>
            </a:r>
            <a:r>
              <a:rPr lang="en-US" dirty="0" smtClean="0"/>
              <a:t> </a:t>
            </a:r>
            <a:r>
              <a:rPr lang="en-US" dirty="0" err="1" smtClean="0"/>
              <a:t>ullamcorper</a:t>
            </a:r>
            <a:r>
              <a:rPr lang="en-US" dirty="0" smtClean="0"/>
              <a:t> </a:t>
            </a:r>
            <a:r>
              <a:rPr lang="en-US" dirty="0" err="1" smtClean="0"/>
              <a:t>ligula</a:t>
            </a:r>
            <a:r>
              <a:rPr lang="en-US" dirty="0" smtClean="0"/>
              <a:t>.</a:t>
            </a:r>
          </a:p>
          <a:p>
            <a:pPr lvl="0"/>
            <a:r>
              <a:rPr lang="en-US" dirty="0" err="1" smtClean="0"/>
              <a:t>Aenean</a:t>
            </a:r>
            <a:r>
              <a:rPr lang="en-US" dirty="0" smtClean="0"/>
              <a:t> </a:t>
            </a:r>
            <a:r>
              <a:rPr lang="en-US" dirty="0" err="1" smtClean="0"/>
              <a:t>venenatis</a:t>
            </a:r>
            <a:r>
              <a:rPr lang="en-US" dirty="0" smtClean="0"/>
              <a:t> </a:t>
            </a:r>
            <a:r>
              <a:rPr lang="en-US" dirty="0" err="1" smtClean="0"/>
              <a:t>enim</a:t>
            </a:r>
            <a:r>
              <a:rPr lang="en-US" dirty="0" smtClean="0"/>
              <a:t> at </a:t>
            </a:r>
            <a:r>
              <a:rPr lang="en-US" dirty="0" err="1" smtClean="0"/>
              <a:t>sagittis</a:t>
            </a:r>
            <a:r>
              <a:rPr lang="en-US" dirty="0" smtClean="0"/>
              <a:t> </a:t>
            </a:r>
            <a:r>
              <a:rPr lang="en-US" dirty="0" err="1" smtClean="0"/>
              <a:t>euismod</a:t>
            </a:r>
            <a:r>
              <a:rPr lang="en-US" dirty="0" smtClean="0"/>
              <a:t>. </a:t>
            </a:r>
            <a:r>
              <a:rPr lang="en-US" dirty="0" err="1" smtClean="0"/>
              <a:t>Proin</a:t>
            </a:r>
            <a:r>
              <a:rPr lang="en-US" dirty="0" smtClean="0"/>
              <a:t> </a:t>
            </a:r>
            <a:r>
              <a:rPr lang="en-US" dirty="0" err="1" smtClean="0"/>
              <a:t>risus</a:t>
            </a:r>
            <a:r>
              <a:rPr lang="en-US" dirty="0" smtClean="0"/>
              <a:t> </a:t>
            </a:r>
            <a:r>
              <a:rPr lang="en-US" dirty="0" err="1" smtClean="0"/>
              <a:t>elit</a:t>
            </a:r>
            <a:r>
              <a:rPr lang="en-US" dirty="0" smtClean="0"/>
              <a:t>, </a:t>
            </a:r>
            <a:r>
              <a:rPr lang="en-US" dirty="0" err="1" smtClean="0"/>
              <a:t>imperdiet</a:t>
            </a:r>
            <a:r>
              <a:rPr lang="en-US" dirty="0" smtClean="0"/>
              <a:t> sit </a:t>
            </a:r>
            <a:r>
              <a:rPr lang="en-US" dirty="0" err="1" smtClean="0"/>
              <a:t>amet</a:t>
            </a:r>
            <a:r>
              <a:rPr lang="en-US" dirty="0" smtClean="0"/>
              <a:t> </a:t>
            </a:r>
            <a:r>
              <a:rPr lang="en-US" dirty="0" err="1" smtClean="0"/>
              <a:t>pharetra</a:t>
            </a:r>
            <a:r>
              <a:rPr lang="en-US" dirty="0" smtClean="0"/>
              <a:t> </a:t>
            </a:r>
            <a:r>
              <a:rPr lang="en-US" dirty="0" err="1" smtClean="0"/>
              <a:t>sed</a:t>
            </a:r>
            <a:r>
              <a:rPr lang="en-US" dirty="0" smtClean="0"/>
              <a:t>, </a:t>
            </a:r>
            <a:r>
              <a:rPr lang="en-US" dirty="0" err="1" smtClean="0"/>
              <a:t>rhoncus</a:t>
            </a:r>
            <a:r>
              <a:rPr lang="en-US" dirty="0" smtClean="0"/>
              <a:t> a </a:t>
            </a:r>
            <a:r>
              <a:rPr lang="en-US" dirty="0" err="1" smtClean="0"/>
              <a:t>ligula</a:t>
            </a:r>
            <a:r>
              <a:rPr lang="en-US" dirty="0" smtClean="0"/>
              <a:t>. </a:t>
            </a:r>
            <a:r>
              <a:rPr lang="en-US" dirty="0" err="1" smtClean="0"/>
              <a:t>Cras</a:t>
            </a:r>
            <a:r>
              <a:rPr lang="en-US" dirty="0" smtClean="0"/>
              <a:t> non </a:t>
            </a:r>
            <a:r>
              <a:rPr lang="en-US" dirty="0" err="1" smtClean="0"/>
              <a:t>gravida</a:t>
            </a:r>
            <a:r>
              <a:rPr lang="en-US" dirty="0" smtClean="0"/>
              <a:t> </a:t>
            </a:r>
            <a:r>
              <a:rPr lang="en-US" dirty="0" err="1" smtClean="0"/>
              <a:t>ligula</a:t>
            </a:r>
            <a:r>
              <a:rPr lang="en-US" dirty="0" smtClean="0"/>
              <a:t>, </a:t>
            </a:r>
            <a:r>
              <a:rPr lang="en-US" dirty="0" err="1" smtClean="0"/>
              <a:t>vel</a:t>
            </a:r>
            <a:r>
              <a:rPr lang="en-US" dirty="0" smtClean="0"/>
              <a:t> </a:t>
            </a:r>
            <a:r>
              <a:rPr lang="en-US" dirty="0" err="1" smtClean="0"/>
              <a:t>blandit</a:t>
            </a:r>
            <a:r>
              <a:rPr lang="en-US" dirty="0" smtClean="0"/>
              <a:t> </a:t>
            </a:r>
            <a:r>
              <a:rPr lang="en-US" dirty="0" err="1" smtClean="0"/>
              <a:t>eros</a:t>
            </a:r>
            <a:r>
              <a:rPr lang="en-US" dirty="0" smtClean="0"/>
              <a:t>.</a:t>
            </a:r>
          </a:p>
          <a:p>
            <a:pPr lvl="0"/>
            <a:r>
              <a:rPr lang="en-US" dirty="0" err="1" smtClean="0"/>
              <a:t>Morbi</a:t>
            </a:r>
            <a:r>
              <a:rPr lang="en-US" dirty="0" smtClean="0"/>
              <a:t> </a:t>
            </a:r>
            <a:r>
              <a:rPr lang="en-US" dirty="0" err="1" smtClean="0"/>
              <a:t>sed</a:t>
            </a:r>
            <a:r>
              <a:rPr lang="en-US" dirty="0" smtClean="0"/>
              <a:t> </a:t>
            </a:r>
            <a:r>
              <a:rPr lang="en-US" dirty="0" err="1" smtClean="0"/>
              <a:t>felis</a:t>
            </a:r>
            <a:r>
              <a:rPr lang="en-US" dirty="0" smtClean="0"/>
              <a:t> </a:t>
            </a:r>
            <a:r>
              <a:rPr lang="en-US" dirty="0" err="1" smtClean="0"/>
              <a:t>ipsum</a:t>
            </a:r>
            <a:r>
              <a:rPr lang="en-US" dirty="0" smtClean="0"/>
              <a:t>. Nam a </a:t>
            </a:r>
            <a:r>
              <a:rPr lang="en-US" dirty="0" err="1" smtClean="0"/>
              <a:t>massa</a:t>
            </a:r>
            <a:r>
              <a:rPr lang="en-US" dirty="0" smtClean="0"/>
              <a:t> et </a:t>
            </a:r>
            <a:r>
              <a:rPr lang="en-US" dirty="0" err="1" smtClean="0"/>
              <a:t>nunc</a:t>
            </a:r>
            <a:r>
              <a:rPr lang="en-US" dirty="0" smtClean="0"/>
              <a:t> </a:t>
            </a:r>
            <a:r>
              <a:rPr lang="en-US" dirty="0" err="1" smtClean="0"/>
              <a:t>volutpat</a:t>
            </a:r>
            <a:r>
              <a:rPr lang="en-US" dirty="0" smtClean="0"/>
              <a:t> </a:t>
            </a:r>
            <a:r>
              <a:rPr lang="en-US" dirty="0" err="1" smtClean="0"/>
              <a:t>lobortis</a:t>
            </a:r>
            <a:r>
              <a:rPr lang="en-US" dirty="0" smtClean="0"/>
              <a:t> </a:t>
            </a:r>
            <a:r>
              <a:rPr lang="en-US" dirty="0" err="1" smtClean="0"/>
              <a:t>quis</a:t>
            </a:r>
            <a:r>
              <a:rPr lang="en-US" dirty="0" smtClean="0"/>
              <a:t> </a:t>
            </a:r>
            <a:r>
              <a:rPr lang="en-US" dirty="0" err="1" smtClean="0"/>
              <a:t>sed</a:t>
            </a:r>
            <a:r>
              <a:rPr lang="en-US" dirty="0" smtClean="0"/>
              <a:t> diam. </a:t>
            </a:r>
            <a:r>
              <a:rPr lang="en-US" dirty="0" err="1" smtClean="0"/>
              <a:t>Mauris</a:t>
            </a:r>
            <a:r>
              <a:rPr lang="en-US" dirty="0" smtClean="0"/>
              <a:t> </a:t>
            </a:r>
            <a:r>
              <a:rPr lang="en-US" dirty="0" err="1" smtClean="0"/>
              <a:t>fermentum</a:t>
            </a:r>
            <a:r>
              <a:rPr lang="en-US" dirty="0" smtClean="0"/>
              <a:t> </a:t>
            </a:r>
            <a:r>
              <a:rPr lang="en-US" dirty="0" err="1" smtClean="0"/>
              <a:t>libero</a:t>
            </a:r>
            <a:r>
              <a:rPr lang="en-US" dirty="0" smtClean="0"/>
              <a:t> </a:t>
            </a:r>
            <a:r>
              <a:rPr lang="en-US" dirty="0" err="1" smtClean="0"/>
              <a:t>vel</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viverra</a:t>
            </a:r>
            <a:r>
              <a:rPr lang="en-US" dirty="0" smtClean="0"/>
              <a:t> </a:t>
            </a:r>
            <a:r>
              <a:rPr lang="en-US" dirty="0" err="1" smtClean="0"/>
              <a:t>sollicitudin</a:t>
            </a:r>
            <a:r>
              <a:rPr lang="en-US" dirty="0" smtClean="0"/>
              <a:t> </a:t>
            </a:r>
            <a:r>
              <a:rPr lang="en-US" dirty="0" err="1" smtClean="0"/>
              <a:t>turpis</a:t>
            </a:r>
            <a:endParaRPr lang="en-US" dirty="0" smtClean="0"/>
          </a:p>
          <a:p>
            <a:pPr lvl="0"/>
            <a:r>
              <a:rPr lang="en-US" dirty="0" err="1" smtClean="0"/>
              <a:t>dapibus</a:t>
            </a:r>
            <a:r>
              <a:rPr lang="en-US" dirty="0" smtClean="0"/>
              <a:t>. </a:t>
            </a:r>
            <a:r>
              <a:rPr lang="en-US" dirty="0" err="1" smtClean="0"/>
              <a:t>Vivamus</a:t>
            </a:r>
            <a:r>
              <a:rPr lang="en-US" dirty="0" smtClean="0"/>
              <a:t> et </a:t>
            </a:r>
            <a:r>
              <a:rPr lang="en-US" dirty="0" err="1" smtClean="0"/>
              <a:t>neque</a:t>
            </a:r>
            <a:r>
              <a:rPr lang="en-US" dirty="0" smtClean="0"/>
              <a:t> at </a:t>
            </a:r>
            <a:r>
              <a:rPr lang="en-US" dirty="0" err="1" smtClean="0"/>
              <a:t>urna</a:t>
            </a:r>
            <a:r>
              <a:rPr lang="en-US" dirty="0" smtClean="0"/>
              <a:t> </a:t>
            </a:r>
            <a:r>
              <a:rPr lang="en-US" dirty="0" err="1" smtClean="0"/>
              <a:t>luctus</a:t>
            </a:r>
            <a:r>
              <a:rPr lang="en-US" dirty="0" smtClean="0"/>
              <a:t> </a:t>
            </a:r>
            <a:r>
              <a:rPr lang="en-US" dirty="0" err="1" smtClean="0"/>
              <a:t>ultrices</a:t>
            </a:r>
            <a:r>
              <a:rPr lang="en-US" dirty="0" smtClean="0"/>
              <a:t>. </a:t>
            </a:r>
            <a:r>
              <a:rPr lang="en-US" dirty="0" err="1" smtClean="0"/>
              <a:t>Nulla</a:t>
            </a:r>
            <a:r>
              <a:rPr lang="en-US" dirty="0" smtClean="0"/>
              <a:t> </a:t>
            </a:r>
            <a:r>
              <a:rPr lang="en-US" dirty="0" err="1" smtClean="0"/>
              <a:t>facilisi</a:t>
            </a:r>
            <a:r>
              <a:rPr lang="en-US" dirty="0" smtClean="0"/>
              <a:t>. </a:t>
            </a:r>
            <a:r>
              <a:rPr lang="en-US" dirty="0" err="1" smtClean="0"/>
              <a:t>Praesent</a:t>
            </a:r>
            <a:r>
              <a:rPr lang="en-US" dirty="0" smtClean="0"/>
              <a:t> </a:t>
            </a:r>
            <a:r>
              <a:rPr lang="en-US" dirty="0" err="1" smtClean="0"/>
              <a:t>ultricies</a:t>
            </a:r>
            <a:r>
              <a:rPr lang="en-US" dirty="0" smtClean="0"/>
              <a:t> </a:t>
            </a:r>
            <a:r>
              <a:rPr lang="en-US" dirty="0" err="1" smtClean="0"/>
              <a:t>nec</a:t>
            </a:r>
            <a:r>
              <a:rPr lang="en-US" dirty="0" smtClean="0"/>
              <a:t> </a:t>
            </a:r>
            <a:r>
              <a:rPr lang="en-US" dirty="0" err="1" smtClean="0"/>
              <a:t>leo</a:t>
            </a:r>
            <a:r>
              <a:rPr lang="en-US" dirty="0" smtClean="0"/>
              <a:t> </a:t>
            </a:r>
            <a:r>
              <a:rPr lang="en-US" dirty="0" err="1" smtClean="0"/>
              <a:t>quis</a:t>
            </a:r>
            <a:r>
              <a:rPr lang="en-US" dirty="0" smtClean="0"/>
              <a:t> </a:t>
            </a:r>
            <a:r>
              <a:rPr lang="en-US" dirty="0" err="1" smtClean="0"/>
              <a:t>auctor</a:t>
            </a:r>
            <a:r>
              <a:rPr lang="en-US" dirty="0" smtClean="0"/>
              <a:t>.</a:t>
            </a:r>
          </a:p>
          <a:p>
            <a:pPr lvl="0"/>
            <a:endParaRPr lang="en-US" dirty="0" smtClean="0"/>
          </a:p>
          <a:p>
            <a:pPr lvl="0"/>
            <a:r>
              <a:rPr lang="en-US" dirty="0" err="1" smtClean="0"/>
              <a:t>Fusce</a:t>
            </a:r>
            <a:r>
              <a:rPr lang="en-US" dirty="0" smtClean="0"/>
              <a:t> </a:t>
            </a:r>
            <a:r>
              <a:rPr lang="en-US" dirty="0" err="1" smtClean="0"/>
              <a:t>vel</a:t>
            </a:r>
            <a:r>
              <a:rPr lang="en-US" dirty="0" smtClean="0"/>
              <a:t> </a:t>
            </a:r>
            <a:r>
              <a:rPr lang="en-US" dirty="0" err="1" smtClean="0"/>
              <a:t>scelerisque</a:t>
            </a:r>
            <a:r>
              <a:rPr lang="en-US" dirty="0" smtClean="0"/>
              <a:t> </a:t>
            </a:r>
            <a:r>
              <a:rPr lang="en-US" dirty="0" err="1" smtClean="0"/>
              <a:t>felis</a:t>
            </a:r>
            <a:r>
              <a:rPr lang="en-US" dirty="0" smtClean="0"/>
              <a:t>. </a:t>
            </a:r>
            <a:r>
              <a:rPr lang="en-US" dirty="0" err="1" smtClean="0"/>
              <a:t>Mauris</a:t>
            </a:r>
            <a:r>
              <a:rPr lang="en-US" dirty="0" smtClean="0"/>
              <a:t> in </a:t>
            </a:r>
            <a:r>
              <a:rPr lang="en-US" dirty="0" err="1" smtClean="0"/>
              <a:t>sem</a:t>
            </a:r>
            <a:r>
              <a:rPr lang="en-US" dirty="0" smtClean="0"/>
              <a:t> </a:t>
            </a:r>
            <a:r>
              <a:rPr lang="en-US" dirty="0" err="1" smtClean="0"/>
              <a:t>velit</a:t>
            </a:r>
            <a:r>
              <a:rPr lang="en-US" dirty="0" smtClean="0"/>
              <a:t>. </a:t>
            </a:r>
            <a:r>
              <a:rPr lang="en-US" dirty="0" err="1" smtClean="0"/>
              <a:t>Donec</a:t>
            </a:r>
            <a:r>
              <a:rPr lang="en-US" dirty="0" smtClean="0"/>
              <a:t> at </a:t>
            </a:r>
            <a:r>
              <a:rPr lang="en-US" dirty="0" err="1" smtClean="0"/>
              <a:t>sapien</a:t>
            </a:r>
            <a:r>
              <a:rPr lang="en-US" dirty="0" smtClean="0"/>
              <a:t> </a:t>
            </a:r>
            <a:r>
              <a:rPr lang="en-US" dirty="0" err="1" smtClean="0"/>
              <a:t>malesuada</a:t>
            </a:r>
            <a:r>
              <a:rPr lang="en-US" dirty="0" smtClean="0"/>
              <a:t> </a:t>
            </a:r>
            <a:r>
              <a:rPr lang="en-US" dirty="0" err="1" smtClean="0"/>
              <a:t>felis</a:t>
            </a:r>
            <a:r>
              <a:rPr lang="en-US" dirty="0" smtClean="0"/>
              <a:t> </a:t>
            </a:r>
            <a:r>
              <a:rPr lang="en-US" dirty="0" err="1" smtClean="0"/>
              <a:t>mollis</a:t>
            </a:r>
            <a:r>
              <a:rPr lang="en-US" dirty="0" smtClean="0"/>
              <a:t> </a:t>
            </a:r>
            <a:r>
              <a:rPr lang="en-US" dirty="0" err="1" smtClean="0"/>
              <a:t>fringilla</a:t>
            </a:r>
            <a:r>
              <a:rPr lang="en-US" dirty="0" smtClean="0"/>
              <a:t>. </a:t>
            </a:r>
            <a:r>
              <a:rPr lang="en-US" dirty="0" err="1" smtClean="0"/>
              <a:t>Phasellus</a:t>
            </a:r>
            <a:r>
              <a:rPr lang="en-US" dirty="0" smtClean="0"/>
              <a:t> </a:t>
            </a:r>
            <a:r>
              <a:rPr lang="en-US" dirty="0" err="1" smtClean="0"/>
              <a:t>posuere</a:t>
            </a:r>
            <a:r>
              <a:rPr lang="en-US" dirty="0" smtClean="0"/>
              <a:t> </a:t>
            </a:r>
            <a:r>
              <a:rPr lang="en-US" dirty="0" err="1" smtClean="0"/>
              <a:t>urna</a:t>
            </a:r>
            <a:r>
              <a:rPr lang="en-US" dirty="0" smtClean="0"/>
              <a:t> </a:t>
            </a:r>
            <a:r>
              <a:rPr lang="en-US" dirty="0" err="1" smtClean="0"/>
              <a:t>orci</a:t>
            </a:r>
            <a:r>
              <a:rPr lang="en-US" dirty="0" smtClean="0"/>
              <a:t>, vitae </a:t>
            </a:r>
            <a:r>
              <a:rPr lang="en-US" dirty="0" err="1" smtClean="0"/>
              <a:t>consectetur</a:t>
            </a:r>
            <a:r>
              <a:rPr lang="en-US" dirty="0" smtClean="0"/>
              <a:t> </a:t>
            </a:r>
            <a:r>
              <a:rPr lang="en-US" dirty="0" err="1" smtClean="0"/>
              <a:t>nibh</a:t>
            </a:r>
            <a:endParaRPr lang="en-US" dirty="0" smtClean="0"/>
          </a:p>
          <a:p>
            <a:pPr lvl="0"/>
            <a:r>
              <a:rPr lang="en-US" dirty="0" err="1" smtClean="0"/>
              <a:t>molestie</a:t>
            </a:r>
            <a:r>
              <a:rPr lang="en-US" dirty="0" smtClean="0"/>
              <a:t> </a:t>
            </a:r>
            <a:r>
              <a:rPr lang="en-US" dirty="0" err="1" smtClean="0"/>
              <a:t>eu</a:t>
            </a:r>
            <a:r>
              <a:rPr lang="en-US" dirty="0" smtClean="0"/>
              <a:t>. </a:t>
            </a:r>
            <a:r>
              <a:rPr lang="en-US" dirty="0" err="1" smtClean="0"/>
              <a:t>Aenean</a:t>
            </a:r>
            <a:r>
              <a:rPr lang="en-US" dirty="0" smtClean="0"/>
              <a:t> </a:t>
            </a:r>
            <a:r>
              <a:rPr lang="en-US" dirty="0" err="1" smtClean="0"/>
              <a:t>vulputate</a:t>
            </a:r>
            <a:r>
              <a:rPr lang="en-US" dirty="0" smtClean="0"/>
              <a:t> </a:t>
            </a:r>
            <a:r>
              <a:rPr lang="en-US" dirty="0" err="1" smtClean="0"/>
              <a:t>odio</a:t>
            </a:r>
            <a:r>
              <a:rPr lang="en-US" dirty="0" smtClean="0"/>
              <a:t> id </a:t>
            </a:r>
            <a:r>
              <a:rPr lang="en-US" dirty="0" err="1" smtClean="0"/>
              <a:t>tempor</a:t>
            </a:r>
            <a:r>
              <a:rPr lang="en-US" dirty="0" smtClean="0"/>
              <a:t> </a:t>
            </a:r>
            <a:r>
              <a:rPr lang="en-US" dirty="0" err="1" smtClean="0"/>
              <a:t>adipiscing</a:t>
            </a:r>
            <a:r>
              <a:rPr lang="en-US" dirty="0" smtClean="0"/>
              <a:t>. In non </a:t>
            </a:r>
            <a:r>
              <a:rPr lang="en-US" dirty="0" err="1" smtClean="0"/>
              <a:t>nisl</a:t>
            </a:r>
            <a:r>
              <a:rPr lang="en-US" dirty="0" smtClean="0"/>
              <a:t> </a:t>
            </a:r>
            <a:r>
              <a:rPr lang="en-US" dirty="0" err="1" smtClean="0"/>
              <a:t>quis</a:t>
            </a:r>
            <a:r>
              <a:rPr lang="en-US" dirty="0" smtClean="0"/>
              <a:t> </a:t>
            </a:r>
            <a:r>
              <a:rPr lang="en-US" dirty="0" err="1" smtClean="0"/>
              <a:t>eros</a:t>
            </a:r>
            <a:r>
              <a:rPr lang="en-US" dirty="0" smtClean="0"/>
              <a:t> </a:t>
            </a:r>
            <a:r>
              <a:rPr lang="en-US" dirty="0" err="1" smtClean="0"/>
              <a:t>luctus</a:t>
            </a:r>
            <a:r>
              <a:rPr lang="en-US" dirty="0" smtClean="0"/>
              <a:t> </a:t>
            </a:r>
            <a:r>
              <a:rPr lang="en-US" dirty="0" err="1" smtClean="0"/>
              <a:t>facilisis</a:t>
            </a:r>
            <a:r>
              <a:rPr lang="en-US" dirty="0" smtClean="0"/>
              <a:t>. </a:t>
            </a:r>
            <a:r>
              <a:rPr lang="en-US" dirty="0" err="1" smtClean="0"/>
              <a:t>Nunc</a:t>
            </a:r>
            <a:r>
              <a:rPr lang="en-US" dirty="0" smtClean="0"/>
              <a:t> </a:t>
            </a:r>
            <a:r>
              <a:rPr lang="en-US" dirty="0" err="1" smtClean="0"/>
              <a:t>molestie</a:t>
            </a:r>
            <a:r>
              <a:rPr lang="en-US" dirty="0" smtClean="0"/>
              <a:t> </a:t>
            </a:r>
            <a:r>
              <a:rPr lang="en-US" dirty="0" err="1" smtClean="0"/>
              <a:t>consequat</a:t>
            </a:r>
            <a:r>
              <a:rPr lang="en-US" dirty="0" smtClean="0"/>
              <a:t> </a:t>
            </a:r>
            <a:r>
              <a:rPr lang="en-US" dirty="0" err="1" smtClean="0"/>
              <a:t>orci</a:t>
            </a:r>
            <a:r>
              <a:rPr lang="en-US" dirty="0" smtClean="0"/>
              <a:t> </a:t>
            </a:r>
            <a:r>
              <a:rPr lang="en-US" dirty="0" err="1" smtClean="0"/>
              <a:t>quis</a:t>
            </a:r>
            <a:r>
              <a:rPr lang="en-US" dirty="0" smtClean="0"/>
              <a:t> </a:t>
            </a:r>
            <a:r>
              <a:rPr lang="en-US" dirty="0" err="1" smtClean="0"/>
              <a:t>fermentum</a:t>
            </a:r>
            <a:r>
              <a:rPr lang="en-US" dirty="0" smtClean="0"/>
              <a:t>. </a:t>
            </a:r>
            <a:r>
              <a:rPr lang="en-US" dirty="0" err="1" smtClean="0"/>
              <a:t>Etiam</a:t>
            </a:r>
            <a:endParaRPr lang="en-US" dirty="0" smtClean="0"/>
          </a:p>
          <a:p>
            <a:pPr lvl="0"/>
            <a:r>
              <a:rPr lang="en-US" dirty="0" err="1" smtClean="0"/>
              <a:t>blandit</a:t>
            </a:r>
            <a:r>
              <a:rPr lang="en-US" dirty="0" smtClean="0"/>
              <a:t> </a:t>
            </a:r>
            <a:r>
              <a:rPr lang="en-US" dirty="0" err="1" smtClean="0"/>
              <a:t>velit</a:t>
            </a:r>
            <a:r>
              <a:rPr lang="en-US" dirty="0" smtClean="0"/>
              <a:t> </a:t>
            </a:r>
            <a:r>
              <a:rPr lang="en-US" dirty="0" err="1" smtClean="0"/>
              <a:t>felis</a:t>
            </a:r>
            <a:r>
              <a:rPr lang="en-US" dirty="0" smtClean="0"/>
              <a:t>, vitae </a:t>
            </a:r>
            <a:r>
              <a:rPr lang="en-US" dirty="0" err="1" smtClean="0"/>
              <a:t>viverra</a:t>
            </a:r>
            <a:r>
              <a:rPr lang="en-US" dirty="0" smtClean="0"/>
              <a:t> </a:t>
            </a:r>
            <a:r>
              <a:rPr lang="en-US" dirty="0" err="1" smtClean="0"/>
              <a:t>metus</a:t>
            </a:r>
            <a:r>
              <a:rPr lang="en-US" dirty="0" smtClean="0"/>
              <a:t> </a:t>
            </a:r>
            <a:r>
              <a:rPr lang="en-US" dirty="0" err="1" smtClean="0"/>
              <a:t>hendrerit</a:t>
            </a:r>
            <a:r>
              <a:rPr lang="en-US" dirty="0" smtClean="0"/>
              <a:t> sed. </a:t>
            </a:r>
            <a:r>
              <a:rPr lang="en-US" dirty="0" err="1" smtClean="0"/>
              <a:t>Curabitur</a:t>
            </a:r>
            <a:r>
              <a:rPr lang="en-US" dirty="0" smtClean="0"/>
              <a:t> </a:t>
            </a:r>
            <a:r>
              <a:rPr lang="en-US" dirty="0" err="1" smtClean="0"/>
              <a:t>iaculis</a:t>
            </a:r>
            <a:r>
              <a:rPr lang="en-US" dirty="0" smtClean="0"/>
              <a:t> </a:t>
            </a:r>
            <a:r>
              <a:rPr lang="en-US" dirty="0" err="1" smtClean="0"/>
              <a:t>convallis</a:t>
            </a:r>
            <a:r>
              <a:rPr lang="en-US" dirty="0" smtClean="0"/>
              <a:t> </a:t>
            </a:r>
            <a:r>
              <a:rPr lang="en-US" dirty="0" err="1" smtClean="0"/>
              <a:t>tellus</a:t>
            </a:r>
            <a:r>
              <a:rPr lang="en-US" dirty="0" smtClean="0"/>
              <a:t> </a:t>
            </a:r>
            <a:r>
              <a:rPr lang="en-US" dirty="0" err="1" smtClean="0"/>
              <a:t>eget</a:t>
            </a:r>
            <a:r>
              <a:rPr lang="en-US" dirty="0" smtClean="0"/>
              <a:t> </a:t>
            </a:r>
            <a:r>
              <a:rPr lang="en-US" dirty="0" err="1" smtClean="0"/>
              <a:t>lobortis</a:t>
            </a:r>
            <a:r>
              <a:rPr lang="en-US" dirty="0" smtClean="0"/>
              <a:t>. In </a:t>
            </a:r>
            <a:r>
              <a:rPr lang="en-US" dirty="0" err="1" smtClean="0"/>
              <a:t>vulputate</a:t>
            </a:r>
            <a:r>
              <a:rPr lang="en-US" dirty="0" smtClean="0"/>
              <a:t> </a:t>
            </a:r>
            <a:r>
              <a:rPr lang="en-US" dirty="0" err="1" smtClean="0"/>
              <a:t>placerat</a:t>
            </a:r>
            <a:r>
              <a:rPr lang="en-US" dirty="0" smtClean="0"/>
              <a:t> </a:t>
            </a:r>
            <a:r>
              <a:rPr lang="en-US" dirty="0" err="1" smtClean="0"/>
              <a:t>feugiat</a:t>
            </a:r>
            <a:r>
              <a:rPr lang="en-US" dirty="0" smtClean="0"/>
              <a:t>. </a:t>
            </a:r>
            <a:r>
              <a:rPr lang="en-US" dirty="0" err="1" smtClean="0"/>
              <a:t>Donec</a:t>
            </a:r>
            <a:r>
              <a:rPr lang="en-US" dirty="0" smtClean="0"/>
              <a:t> sit </a:t>
            </a:r>
            <a:r>
              <a:rPr lang="en-US" dirty="0" err="1" smtClean="0"/>
              <a:t>amet</a:t>
            </a:r>
            <a:r>
              <a:rPr lang="en-US" dirty="0" smtClean="0"/>
              <a:t> dolor</a:t>
            </a:r>
          </a:p>
          <a:p>
            <a:pPr lvl="0"/>
            <a:r>
              <a:rPr lang="en-US" dirty="0" err="1" smtClean="0"/>
              <a:t>accumsan</a:t>
            </a:r>
            <a:r>
              <a:rPr lang="en-US" dirty="0" smtClean="0"/>
              <a:t>, </a:t>
            </a:r>
            <a:r>
              <a:rPr lang="en-US" dirty="0" err="1" smtClean="0"/>
              <a:t>rhoncus</a:t>
            </a:r>
            <a:r>
              <a:rPr lang="en-US" dirty="0" smtClean="0"/>
              <a:t> quam </a:t>
            </a:r>
            <a:r>
              <a:rPr lang="en-US" dirty="0" err="1" smtClean="0"/>
              <a:t>sed</a:t>
            </a:r>
            <a:r>
              <a:rPr lang="en-US" dirty="0" smtClean="0"/>
              <a:t>, </a:t>
            </a:r>
            <a:r>
              <a:rPr lang="en-US" dirty="0" err="1" smtClean="0"/>
              <a:t>imperdiet</a:t>
            </a:r>
            <a:r>
              <a:rPr lang="en-US" dirty="0" smtClean="0"/>
              <a:t> </a:t>
            </a:r>
            <a:r>
              <a:rPr lang="en-US" dirty="0" err="1" smtClean="0"/>
              <a:t>lectus</a:t>
            </a:r>
            <a:r>
              <a:rPr lang="en-US" dirty="0" smtClean="0"/>
              <a:t>. </a:t>
            </a:r>
            <a:r>
              <a:rPr lang="en-US" dirty="0" err="1" smtClean="0"/>
              <a:t>Nunc</a:t>
            </a:r>
            <a:r>
              <a:rPr lang="en-US" dirty="0" smtClean="0"/>
              <a:t> vitae </a:t>
            </a:r>
            <a:r>
              <a:rPr lang="en-US" dirty="0" err="1" smtClean="0"/>
              <a:t>rutrum</a:t>
            </a:r>
            <a:r>
              <a:rPr lang="en-US" dirty="0" smtClean="0"/>
              <a:t> dui. </a:t>
            </a:r>
            <a:r>
              <a:rPr lang="en-US" dirty="0" err="1" smtClean="0"/>
              <a:t>Etiam</a:t>
            </a:r>
            <a:r>
              <a:rPr lang="en-US" dirty="0" smtClean="0"/>
              <a:t> </a:t>
            </a:r>
            <a:r>
              <a:rPr lang="en-US" dirty="0" err="1" smtClean="0"/>
              <a:t>semper</a:t>
            </a:r>
            <a:r>
              <a:rPr lang="en-US" dirty="0" smtClean="0"/>
              <a:t> </a:t>
            </a:r>
            <a:r>
              <a:rPr lang="en-US" dirty="0" err="1" smtClean="0"/>
              <a:t>rutrum</a:t>
            </a:r>
            <a:r>
              <a:rPr lang="en-US" dirty="0" smtClean="0"/>
              <a:t> </a:t>
            </a:r>
            <a:r>
              <a:rPr lang="en-US" dirty="0" err="1" smtClean="0"/>
              <a:t>nisl</a:t>
            </a:r>
            <a:r>
              <a:rPr lang="en-US" dirty="0" smtClean="0"/>
              <a:t> et </a:t>
            </a:r>
            <a:r>
              <a:rPr lang="en-US" dirty="0" err="1" smtClean="0"/>
              <a:t>condimentum</a:t>
            </a:r>
            <a:r>
              <a:rPr lang="en-US" dirty="0" smtClean="0"/>
              <a:t>. </a:t>
            </a:r>
            <a:r>
              <a:rPr lang="en-US" dirty="0" err="1" smtClean="0"/>
              <a:t>Phasellus</a:t>
            </a:r>
            <a:r>
              <a:rPr lang="en-US" dirty="0" smtClean="0"/>
              <a:t> non </a:t>
            </a:r>
            <a:r>
              <a:rPr lang="en-US" dirty="0" err="1" smtClean="0"/>
              <a:t>volutpat</a:t>
            </a:r>
            <a:r>
              <a:rPr lang="en-US" dirty="0" smtClean="0"/>
              <a:t> </a:t>
            </a:r>
            <a:r>
              <a:rPr lang="en-US" dirty="0" err="1" smtClean="0"/>
              <a:t>nunc</a:t>
            </a:r>
            <a:r>
              <a:rPr lang="en-US" dirty="0" smtClean="0"/>
              <a:t>, </a:t>
            </a:r>
            <a:r>
              <a:rPr lang="en-US" dirty="0" err="1" smtClean="0"/>
              <a:t>eu</a:t>
            </a:r>
            <a:endParaRPr lang="en-US" dirty="0" smtClean="0"/>
          </a:p>
          <a:p>
            <a:pPr lvl="0"/>
            <a:r>
              <a:rPr lang="en-US" dirty="0" err="1" smtClean="0"/>
              <a:t>facilisis</a:t>
            </a:r>
            <a:r>
              <a:rPr lang="en-US" dirty="0" smtClean="0"/>
              <a:t> </a:t>
            </a:r>
            <a:r>
              <a:rPr lang="en-US" dirty="0" err="1" smtClean="0"/>
              <a:t>ipsum</a:t>
            </a:r>
            <a:r>
              <a:rPr lang="en-US" dirty="0" smtClean="0"/>
              <a:t>. </a:t>
            </a:r>
            <a:r>
              <a:rPr lang="en-US" dirty="0" err="1" smtClean="0"/>
              <a:t>Suspendisse</a:t>
            </a:r>
            <a:r>
              <a:rPr lang="en-US" dirty="0" smtClean="0"/>
              <a:t> </a:t>
            </a:r>
            <a:r>
              <a:rPr lang="en-US" dirty="0" err="1" smtClean="0"/>
              <a:t>libero</a:t>
            </a:r>
            <a:r>
              <a:rPr lang="en-US" dirty="0" smtClean="0"/>
              <a:t> </a:t>
            </a:r>
            <a:r>
              <a:rPr lang="en-US" dirty="0" err="1" smtClean="0"/>
              <a:t>leo</a:t>
            </a:r>
            <a:r>
              <a:rPr lang="en-US" dirty="0" smtClean="0"/>
              <a:t>, </a:t>
            </a:r>
            <a:r>
              <a:rPr lang="en-US" dirty="0" err="1" smtClean="0"/>
              <a:t>rutrum</a:t>
            </a:r>
            <a:r>
              <a:rPr lang="en-US" dirty="0" smtClean="0"/>
              <a:t> </a:t>
            </a:r>
            <a:r>
              <a:rPr lang="en-US" dirty="0" err="1" smtClean="0"/>
              <a:t>pellentesque</a:t>
            </a:r>
            <a:r>
              <a:rPr lang="en-US" dirty="0" smtClean="0"/>
              <a:t> dictum </a:t>
            </a:r>
            <a:r>
              <a:rPr lang="en-US" dirty="0" err="1" smtClean="0"/>
              <a:t>laoreet</a:t>
            </a:r>
            <a:r>
              <a:rPr lang="en-US" dirty="0" smtClean="0"/>
              <a:t>, </a:t>
            </a:r>
            <a:r>
              <a:rPr lang="en-US" dirty="0" err="1" smtClean="0"/>
              <a:t>interdum</a:t>
            </a:r>
            <a:r>
              <a:rPr lang="en-US" dirty="0" smtClean="0"/>
              <a:t> vitae </a:t>
            </a:r>
            <a:r>
              <a:rPr lang="en-US" dirty="0" err="1" smtClean="0"/>
              <a:t>arcu</a:t>
            </a:r>
            <a:r>
              <a:rPr lang="en-US" dirty="0" smtClean="0"/>
              <a:t>.</a:t>
            </a:r>
          </a:p>
          <a:p>
            <a:pPr lvl="0"/>
            <a:endParaRPr lang="en-US" dirty="0" smtClean="0"/>
          </a:p>
          <a:p>
            <a:pPr lvl="0"/>
            <a:endParaRPr lang="en-GB" dirty="0" smtClean="0"/>
          </a:p>
        </p:txBody>
      </p:sp>
    </p:spTree>
    <p:extLst>
      <p:ext uri="{BB962C8B-B14F-4D97-AF65-F5344CB8AC3E}">
        <p14:creationId xmlns:p14="http://schemas.microsoft.com/office/powerpoint/2010/main" val="2664417714"/>
      </p:ext>
    </p:extLst>
  </p:cSld>
  <p:clrMapOvr>
    <a:masterClrMapping/>
  </p:clrMapOvr>
  <p:transition>
    <p:fade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0189" y="274638"/>
            <a:ext cx="7834671" cy="1143000"/>
          </a:xfrm>
        </p:spPr>
        <p:txBody>
          <a:bodyPr>
            <a:normAutofit/>
          </a:bodyPr>
          <a:lstStyle>
            <a:lvl1pPr algn="l">
              <a:defRPr sz="1800">
                <a:solidFill>
                  <a:schemeClr val="bg1"/>
                </a:solidFill>
                <a:latin typeface="Lato Black"/>
                <a:cs typeface="Lato Black"/>
              </a:defRPr>
            </a:lvl1pPr>
          </a:lstStyle>
          <a:p>
            <a:r>
              <a:rPr lang="en-GB" dirty="0" smtClean="0"/>
              <a:t>SLIDE TITLE IS INSERTED HERE</a:t>
            </a:r>
            <a:endParaRPr lang="en-US" dirty="0"/>
          </a:p>
        </p:txBody>
      </p:sp>
      <p:sp>
        <p:nvSpPr>
          <p:cNvPr id="3" name="Content Placeholder 2"/>
          <p:cNvSpPr>
            <a:spLocks noGrp="1"/>
          </p:cNvSpPr>
          <p:nvPr>
            <p:ph idx="1" hasCustomPrompt="1"/>
          </p:nvPr>
        </p:nvSpPr>
        <p:spPr>
          <a:xfrm>
            <a:off x="770188" y="1600201"/>
            <a:ext cx="7916612" cy="1185332"/>
          </a:xfrm>
        </p:spPr>
        <p:txBody>
          <a:bodyPr/>
          <a:lstStyle>
            <a:lvl1pPr>
              <a:spcAft>
                <a:spcPts val="450"/>
              </a:spcAft>
              <a:buNone/>
              <a:defRPr sz="1500" b="0" i="0">
                <a:solidFill>
                  <a:srgbClr val="FDD844"/>
                </a:solidFill>
                <a:latin typeface="Lato Regular"/>
                <a:cs typeface="Lato Regular"/>
              </a:defRPr>
            </a:lvl1pPr>
            <a:lvl2pPr>
              <a:spcAft>
                <a:spcPts val="450"/>
              </a:spcAft>
              <a:buSzPct val="100000"/>
              <a:buFontTx/>
              <a:buNone/>
              <a:defRPr sz="1200" b="0" i="0" baseline="0">
                <a:solidFill>
                  <a:srgbClr val="FFFFFF"/>
                </a:solidFill>
                <a:latin typeface="Lato Regular"/>
                <a:cs typeface="Lato Regular"/>
              </a:defRPr>
            </a:lvl2pPr>
            <a:lvl3pPr>
              <a:spcAft>
                <a:spcPts val="450"/>
              </a:spcAft>
              <a:buFontTx/>
              <a:buNone/>
              <a:defRPr sz="900" b="0" i="0" baseline="0">
                <a:solidFill>
                  <a:srgbClr val="FDD844"/>
                </a:solidFill>
                <a:latin typeface="Lato Regular"/>
                <a:cs typeface="Lato Regular"/>
              </a:defRPr>
            </a:lvl3pPr>
            <a:lvl4pPr>
              <a:buNone/>
              <a:defRPr sz="825" b="0" i="0">
                <a:solidFill>
                  <a:srgbClr val="FFFFFF"/>
                </a:solidFill>
                <a:latin typeface="Lato Regular"/>
                <a:cs typeface="Lato Regular"/>
              </a:defRPr>
            </a:lvl4pPr>
            <a:lvl5pPr>
              <a:defRPr b="0" i="0">
                <a:solidFill>
                  <a:srgbClr val="FFFFFF"/>
                </a:solidFill>
                <a:latin typeface="Lato Regular"/>
                <a:cs typeface="Lato Regular"/>
              </a:defRPr>
            </a:lvl5pPr>
          </a:lstStyle>
          <a:p>
            <a:pPr lvl="0"/>
            <a:r>
              <a:rPr lang="en-GB" dirty="0" smtClean="0"/>
              <a:t>This is a header 2 style</a:t>
            </a:r>
          </a:p>
          <a:p>
            <a:pPr lvl="1"/>
            <a:r>
              <a:rPr lang="en-GB" dirty="0" smtClean="0"/>
              <a:t>THIS IS A HEADER 3 STYLE</a:t>
            </a:r>
          </a:p>
          <a:p>
            <a:pPr lvl="2"/>
            <a:r>
              <a:rPr lang="en-GB" dirty="0" smtClean="0"/>
              <a:t>THIS IS A HEADER 4 STYLE</a:t>
            </a:r>
          </a:p>
        </p:txBody>
      </p:sp>
      <p:sp>
        <p:nvSpPr>
          <p:cNvPr id="6" name="Slide Number Placeholder 5"/>
          <p:cNvSpPr>
            <a:spLocks noGrp="1"/>
          </p:cNvSpPr>
          <p:nvPr>
            <p:ph type="sldNum" sz="quarter" idx="12"/>
          </p:nvPr>
        </p:nvSpPr>
        <p:spPr>
          <a:xfrm>
            <a:off x="257689" y="6212418"/>
            <a:ext cx="425450" cy="291188"/>
          </a:xfrm>
        </p:spPr>
        <p:txBody>
          <a:bodyPr/>
          <a:lstStyle>
            <a:lvl1pPr>
              <a:defRPr sz="750" b="0" i="0">
                <a:solidFill>
                  <a:srgbClr val="FFFFFF"/>
                </a:solidFill>
                <a:latin typeface="Lato Regular"/>
                <a:cs typeface="Lato Regular"/>
              </a:defRPr>
            </a:lvl1pPr>
          </a:lstStyle>
          <a:p>
            <a:fld id="{E5F20E7C-A94B-4A9A-8AAB-B84B2B914FBB}" type="slidenum">
              <a:rPr lang="en-GB" smtClean="0"/>
              <a:t>‹#›</a:t>
            </a:fld>
            <a:endParaRPr lang="en-GB"/>
          </a:p>
        </p:txBody>
      </p:sp>
      <p:sp>
        <p:nvSpPr>
          <p:cNvPr id="29" name="Content Placeholder 28"/>
          <p:cNvSpPr>
            <a:spLocks noGrp="1"/>
          </p:cNvSpPr>
          <p:nvPr>
            <p:ph sz="quarter" idx="14" hasCustomPrompt="1"/>
          </p:nvPr>
        </p:nvSpPr>
        <p:spPr>
          <a:xfrm>
            <a:off x="769938" y="3031069"/>
            <a:ext cx="7916862" cy="3072871"/>
          </a:xfrm>
        </p:spPr>
        <p:txBody>
          <a:bodyPr>
            <a:normAutofit/>
          </a:bodyPr>
          <a:lstStyle>
            <a:lvl1pPr>
              <a:buNone/>
              <a:defRPr sz="750" baseline="0">
                <a:solidFill>
                  <a:srgbClr val="EEECE1"/>
                </a:solidFill>
              </a:defRPr>
            </a:lvl1pPr>
            <a:lvl2pPr>
              <a:defRPr>
                <a:solidFill>
                  <a:srgbClr val="EEECE1"/>
                </a:solidFill>
              </a:defRPr>
            </a:lvl2pPr>
            <a:lvl3pPr>
              <a:defRPr>
                <a:solidFill>
                  <a:srgbClr val="EEECE1"/>
                </a:solidFill>
              </a:defRPr>
            </a:lvl3pPr>
            <a:lvl4pPr>
              <a:defRPr>
                <a:solidFill>
                  <a:srgbClr val="EEECE1"/>
                </a:solidFill>
              </a:defRPr>
            </a:lvl4pPr>
            <a:lvl5pPr>
              <a:defRPr>
                <a:solidFill>
                  <a:srgbClr val="EEECE1"/>
                </a:solidFill>
              </a:defRPr>
            </a:lvl5pPr>
          </a:lstStyle>
          <a:p>
            <a:pPr lvl="0"/>
            <a:r>
              <a:rPr lang="en-GB" dirty="0" smtClean="0"/>
              <a:t>This is a body text style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Nulla</a:t>
            </a:r>
            <a:r>
              <a:rPr lang="en-US" dirty="0" smtClean="0"/>
              <a:t> </a:t>
            </a:r>
            <a:r>
              <a:rPr lang="en-US" dirty="0" err="1" smtClean="0"/>
              <a:t>urna</a:t>
            </a:r>
            <a:r>
              <a:rPr lang="en-US" dirty="0" smtClean="0"/>
              <a:t> </a:t>
            </a:r>
            <a:r>
              <a:rPr lang="en-US" dirty="0" err="1" smtClean="0"/>
              <a:t>augue</a:t>
            </a:r>
            <a:r>
              <a:rPr lang="en-US" dirty="0" smtClean="0"/>
              <a:t>, </a:t>
            </a:r>
            <a:r>
              <a:rPr lang="en-US" dirty="0" err="1" smtClean="0"/>
              <a:t>volutpat</a:t>
            </a:r>
            <a:r>
              <a:rPr lang="en-US" dirty="0" smtClean="0"/>
              <a:t> </a:t>
            </a:r>
            <a:r>
              <a:rPr lang="en-US" dirty="0" err="1" smtClean="0"/>
              <a:t>vel</a:t>
            </a:r>
            <a:r>
              <a:rPr lang="en-US" dirty="0" smtClean="0"/>
              <a:t> ante </a:t>
            </a:r>
            <a:r>
              <a:rPr lang="en-US" dirty="0" err="1" smtClean="0"/>
              <a:t>ut</a:t>
            </a:r>
            <a:r>
              <a:rPr lang="en-US" dirty="0" smtClean="0"/>
              <a:t>, </a:t>
            </a:r>
            <a:r>
              <a:rPr lang="en-US" dirty="0" err="1" smtClean="0"/>
              <a:t>tempor</a:t>
            </a:r>
            <a:r>
              <a:rPr lang="en-US" dirty="0" smtClean="0"/>
              <a:t> </a:t>
            </a:r>
            <a:r>
              <a:rPr lang="en-US" dirty="0" err="1" smtClean="0"/>
              <a:t>ullamcorper</a:t>
            </a:r>
            <a:r>
              <a:rPr lang="en-US" dirty="0" smtClean="0"/>
              <a:t> </a:t>
            </a:r>
            <a:r>
              <a:rPr lang="en-US" dirty="0" err="1" smtClean="0"/>
              <a:t>ligula</a:t>
            </a:r>
            <a:r>
              <a:rPr lang="en-US" dirty="0" smtClean="0"/>
              <a:t>.</a:t>
            </a:r>
          </a:p>
          <a:p>
            <a:pPr lvl="0"/>
            <a:r>
              <a:rPr lang="en-US" dirty="0" err="1" smtClean="0"/>
              <a:t>Aenean</a:t>
            </a:r>
            <a:r>
              <a:rPr lang="en-US" dirty="0" smtClean="0"/>
              <a:t> </a:t>
            </a:r>
            <a:r>
              <a:rPr lang="en-US" dirty="0" err="1" smtClean="0"/>
              <a:t>venenatis</a:t>
            </a:r>
            <a:r>
              <a:rPr lang="en-US" dirty="0" smtClean="0"/>
              <a:t> </a:t>
            </a:r>
            <a:r>
              <a:rPr lang="en-US" dirty="0" err="1" smtClean="0"/>
              <a:t>enim</a:t>
            </a:r>
            <a:r>
              <a:rPr lang="en-US" dirty="0" smtClean="0"/>
              <a:t> at </a:t>
            </a:r>
            <a:r>
              <a:rPr lang="en-US" dirty="0" err="1" smtClean="0"/>
              <a:t>sagittis</a:t>
            </a:r>
            <a:r>
              <a:rPr lang="en-US" dirty="0" smtClean="0"/>
              <a:t> </a:t>
            </a:r>
            <a:r>
              <a:rPr lang="en-US" dirty="0" err="1" smtClean="0"/>
              <a:t>euismod</a:t>
            </a:r>
            <a:r>
              <a:rPr lang="en-US" dirty="0" smtClean="0"/>
              <a:t>. </a:t>
            </a:r>
            <a:r>
              <a:rPr lang="en-US" dirty="0" err="1" smtClean="0"/>
              <a:t>Proin</a:t>
            </a:r>
            <a:r>
              <a:rPr lang="en-US" dirty="0" smtClean="0"/>
              <a:t> </a:t>
            </a:r>
            <a:r>
              <a:rPr lang="en-US" dirty="0" err="1" smtClean="0"/>
              <a:t>risus</a:t>
            </a:r>
            <a:r>
              <a:rPr lang="en-US" dirty="0" smtClean="0"/>
              <a:t> </a:t>
            </a:r>
            <a:r>
              <a:rPr lang="en-US" dirty="0" err="1" smtClean="0"/>
              <a:t>elit</a:t>
            </a:r>
            <a:r>
              <a:rPr lang="en-US" dirty="0" smtClean="0"/>
              <a:t>, </a:t>
            </a:r>
            <a:r>
              <a:rPr lang="en-US" dirty="0" err="1" smtClean="0"/>
              <a:t>imperdiet</a:t>
            </a:r>
            <a:r>
              <a:rPr lang="en-US" dirty="0" smtClean="0"/>
              <a:t> sit </a:t>
            </a:r>
            <a:r>
              <a:rPr lang="en-US" dirty="0" err="1" smtClean="0"/>
              <a:t>amet</a:t>
            </a:r>
            <a:r>
              <a:rPr lang="en-US" dirty="0" smtClean="0"/>
              <a:t> </a:t>
            </a:r>
            <a:r>
              <a:rPr lang="en-US" dirty="0" err="1" smtClean="0"/>
              <a:t>pharetra</a:t>
            </a:r>
            <a:r>
              <a:rPr lang="en-US" dirty="0" smtClean="0"/>
              <a:t> </a:t>
            </a:r>
            <a:r>
              <a:rPr lang="en-US" dirty="0" err="1" smtClean="0"/>
              <a:t>sed</a:t>
            </a:r>
            <a:r>
              <a:rPr lang="en-US" dirty="0" smtClean="0"/>
              <a:t>, </a:t>
            </a:r>
            <a:r>
              <a:rPr lang="en-US" dirty="0" err="1" smtClean="0"/>
              <a:t>rhoncus</a:t>
            </a:r>
            <a:r>
              <a:rPr lang="en-US" dirty="0" smtClean="0"/>
              <a:t> a </a:t>
            </a:r>
            <a:r>
              <a:rPr lang="en-US" dirty="0" err="1" smtClean="0"/>
              <a:t>ligula</a:t>
            </a:r>
            <a:r>
              <a:rPr lang="en-US" dirty="0" smtClean="0"/>
              <a:t>. </a:t>
            </a:r>
            <a:r>
              <a:rPr lang="en-US" dirty="0" err="1" smtClean="0"/>
              <a:t>Cras</a:t>
            </a:r>
            <a:r>
              <a:rPr lang="en-US" dirty="0" smtClean="0"/>
              <a:t> non </a:t>
            </a:r>
            <a:r>
              <a:rPr lang="en-US" dirty="0" err="1" smtClean="0"/>
              <a:t>gravida</a:t>
            </a:r>
            <a:r>
              <a:rPr lang="en-US" dirty="0" smtClean="0"/>
              <a:t> </a:t>
            </a:r>
            <a:r>
              <a:rPr lang="en-US" dirty="0" err="1" smtClean="0"/>
              <a:t>ligula</a:t>
            </a:r>
            <a:r>
              <a:rPr lang="en-US" dirty="0" smtClean="0"/>
              <a:t>, </a:t>
            </a:r>
            <a:r>
              <a:rPr lang="en-US" dirty="0" err="1" smtClean="0"/>
              <a:t>vel</a:t>
            </a:r>
            <a:r>
              <a:rPr lang="en-US" dirty="0" smtClean="0"/>
              <a:t> </a:t>
            </a:r>
            <a:r>
              <a:rPr lang="en-US" dirty="0" err="1" smtClean="0"/>
              <a:t>blandit</a:t>
            </a:r>
            <a:r>
              <a:rPr lang="en-US" dirty="0" smtClean="0"/>
              <a:t> </a:t>
            </a:r>
            <a:r>
              <a:rPr lang="en-US" dirty="0" err="1" smtClean="0"/>
              <a:t>eros</a:t>
            </a:r>
            <a:r>
              <a:rPr lang="en-US" dirty="0" smtClean="0"/>
              <a:t>.</a:t>
            </a:r>
          </a:p>
          <a:p>
            <a:pPr lvl="0"/>
            <a:r>
              <a:rPr lang="en-US" dirty="0" err="1" smtClean="0"/>
              <a:t>Morbi</a:t>
            </a:r>
            <a:r>
              <a:rPr lang="en-US" dirty="0" smtClean="0"/>
              <a:t> </a:t>
            </a:r>
            <a:r>
              <a:rPr lang="en-US" dirty="0" err="1" smtClean="0"/>
              <a:t>sed</a:t>
            </a:r>
            <a:r>
              <a:rPr lang="en-US" dirty="0" smtClean="0"/>
              <a:t> </a:t>
            </a:r>
            <a:r>
              <a:rPr lang="en-US" dirty="0" err="1" smtClean="0"/>
              <a:t>felis</a:t>
            </a:r>
            <a:r>
              <a:rPr lang="en-US" dirty="0" smtClean="0"/>
              <a:t> </a:t>
            </a:r>
            <a:r>
              <a:rPr lang="en-US" dirty="0" err="1" smtClean="0"/>
              <a:t>ipsum</a:t>
            </a:r>
            <a:r>
              <a:rPr lang="en-US" dirty="0" smtClean="0"/>
              <a:t>. Nam a </a:t>
            </a:r>
            <a:r>
              <a:rPr lang="en-US" dirty="0" err="1" smtClean="0"/>
              <a:t>massa</a:t>
            </a:r>
            <a:r>
              <a:rPr lang="en-US" dirty="0" smtClean="0"/>
              <a:t> et </a:t>
            </a:r>
            <a:r>
              <a:rPr lang="en-US" dirty="0" err="1" smtClean="0"/>
              <a:t>nunc</a:t>
            </a:r>
            <a:r>
              <a:rPr lang="en-US" dirty="0" smtClean="0"/>
              <a:t> </a:t>
            </a:r>
            <a:r>
              <a:rPr lang="en-US" dirty="0" err="1" smtClean="0"/>
              <a:t>volutpat</a:t>
            </a:r>
            <a:r>
              <a:rPr lang="en-US" dirty="0" smtClean="0"/>
              <a:t> </a:t>
            </a:r>
            <a:r>
              <a:rPr lang="en-US" dirty="0" err="1" smtClean="0"/>
              <a:t>lobortis</a:t>
            </a:r>
            <a:r>
              <a:rPr lang="en-US" dirty="0" smtClean="0"/>
              <a:t> </a:t>
            </a:r>
            <a:r>
              <a:rPr lang="en-US" dirty="0" err="1" smtClean="0"/>
              <a:t>quis</a:t>
            </a:r>
            <a:r>
              <a:rPr lang="en-US" dirty="0" smtClean="0"/>
              <a:t> </a:t>
            </a:r>
            <a:r>
              <a:rPr lang="en-US" dirty="0" err="1" smtClean="0"/>
              <a:t>sed</a:t>
            </a:r>
            <a:r>
              <a:rPr lang="en-US" dirty="0" smtClean="0"/>
              <a:t> diam. </a:t>
            </a:r>
            <a:r>
              <a:rPr lang="en-US" dirty="0" err="1" smtClean="0"/>
              <a:t>Mauris</a:t>
            </a:r>
            <a:r>
              <a:rPr lang="en-US" dirty="0" smtClean="0"/>
              <a:t> </a:t>
            </a:r>
            <a:r>
              <a:rPr lang="en-US" dirty="0" err="1" smtClean="0"/>
              <a:t>fermentum</a:t>
            </a:r>
            <a:r>
              <a:rPr lang="en-US" dirty="0" smtClean="0"/>
              <a:t> </a:t>
            </a:r>
            <a:r>
              <a:rPr lang="en-US" dirty="0" err="1" smtClean="0"/>
              <a:t>libero</a:t>
            </a:r>
            <a:r>
              <a:rPr lang="en-US" dirty="0" smtClean="0"/>
              <a:t> </a:t>
            </a:r>
            <a:r>
              <a:rPr lang="en-US" dirty="0" err="1" smtClean="0"/>
              <a:t>vel</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viverra</a:t>
            </a:r>
            <a:r>
              <a:rPr lang="en-US" dirty="0" smtClean="0"/>
              <a:t> </a:t>
            </a:r>
            <a:r>
              <a:rPr lang="en-US" dirty="0" err="1" smtClean="0"/>
              <a:t>sollicitudin</a:t>
            </a:r>
            <a:r>
              <a:rPr lang="en-US" dirty="0" smtClean="0"/>
              <a:t> </a:t>
            </a:r>
            <a:r>
              <a:rPr lang="en-US" dirty="0" err="1" smtClean="0"/>
              <a:t>turpis</a:t>
            </a:r>
            <a:endParaRPr lang="en-US" dirty="0" smtClean="0"/>
          </a:p>
          <a:p>
            <a:pPr lvl="0"/>
            <a:r>
              <a:rPr lang="en-US" dirty="0" err="1" smtClean="0"/>
              <a:t>dapibus</a:t>
            </a:r>
            <a:r>
              <a:rPr lang="en-US" dirty="0" smtClean="0"/>
              <a:t>. </a:t>
            </a:r>
            <a:r>
              <a:rPr lang="en-US" dirty="0" err="1" smtClean="0"/>
              <a:t>Vivamus</a:t>
            </a:r>
            <a:r>
              <a:rPr lang="en-US" dirty="0" smtClean="0"/>
              <a:t> et </a:t>
            </a:r>
            <a:r>
              <a:rPr lang="en-US" dirty="0" err="1" smtClean="0"/>
              <a:t>neque</a:t>
            </a:r>
            <a:r>
              <a:rPr lang="en-US" dirty="0" smtClean="0"/>
              <a:t> at </a:t>
            </a:r>
            <a:r>
              <a:rPr lang="en-US" dirty="0" err="1" smtClean="0"/>
              <a:t>urna</a:t>
            </a:r>
            <a:r>
              <a:rPr lang="en-US" dirty="0" smtClean="0"/>
              <a:t> </a:t>
            </a:r>
            <a:r>
              <a:rPr lang="en-US" dirty="0" err="1" smtClean="0"/>
              <a:t>luctus</a:t>
            </a:r>
            <a:r>
              <a:rPr lang="en-US" dirty="0" smtClean="0"/>
              <a:t> </a:t>
            </a:r>
            <a:r>
              <a:rPr lang="en-US" dirty="0" err="1" smtClean="0"/>
              <a:t>ultrices</a:t>
            </a:r>
            <a:r>
              <a:rPr lang="en-US" dirty="0" smtClean="0"/>
              <a:t>. </a:t>
            </a:r>
            <a:r>
              <a:rPr lang="en-US" dirty="0" err="1" smtClean="0"/>
              <a:t>Nulla</a:t>
            </a:r>
            <a:r>
              <a:rPr lang="en-US" dirty="0" smtClean="0"/>
              <a:t> </a:t>
            </a:r>
            <a:r>
              <a:rPr lang="en-US" dirty="0" err="1" smtClean="0"/>
              <a:t>facilisi</a:t>
            </a:r>
            <a:r>
              <a:rPr lang="en-US" dirty="0" smtClean="0"/>
              <a:t>. </a:t>
            </a:r>
            <a:r>
              <a:rPr lang="en-US" dirty="0" err="1" smtClean="0"/>
              <a:t>Praesent</a:t>
            </a:r>
            <a:r>
              <a:rPr lang="en-US" dirty="0" smtClean="0"/>
              <a:t> </a:t>
            </a:r>
            <a:r>
              <a:rPr lang="en-US" dirty="0" err="1" smtClean="0"/>
              <a:t>ultricies</a:t>
            </a:r>
            <a:r>
              <a:rPr lang="en-US" dirty="0" smtClean="0"/>
              <a:t> </a:t>
            </a:r>
            <a:r>
              <a:rPr lang="en-US" dirty="0" err="1" smtClean="0"/>
              <a:t>nec</a:t>
            </a:r>
            <a:r>
              <a:rPr lang="en-US" dirty="0" smtClean="0"/>
              <a:t> </a:t>
            </a:r>
            <a:r>
              <a:rPr lang="en-US" dirty="0" err="1" smtClean="0"/>
              <a:t>leo</a:t>
            </a:r>
            <a:r>
              <a:rPr lang="en-US" dirty="0" smtClean="0"/>
              <a:t> </a:t>
            </a:r>
            <a:r>
              <a:rPr lang="en-US" dirty="0" err="1" smtClean="0"/>
              <a:t>quis</a:t>
            </a:r>
            <a:r>
              <a:rPr lang="en-US" dirty="0" smtClean="0"/>
              <a:t> </a:t>
            </a:r>
            <a:r>
              <a:rPr lang="en-US" dirty="0" err="1" smtClean="0"/>
              <a:t>auctor</a:t>
            </a:r>
            <a:r>
              <a:rPr lang="en-US" dirty="0" smtClean="0"/>
              <a:t>.</a:t>
            </a:r>
          </a:p>
          <a:p>
            <a:pPr lvl="0"/>
            <a:endParaRPr lang="en-US" dirty="0" smtClean="0"/>
          </a:p>
          <a:p>
            <a:pPr lvl="0"/>
            <a:r>
              <a:rPr lang="en-US" dirty="0" err="1" smtClean="0"/>
              <a:t>Fusce</a:t>
            </a:r>
            <a:r>
              <a:rPr lang="en-US" dirty="0" smtClean="0"/>
              <a:t> </a:t>
            </a:r>
            <a:r>
              <a:rPr lang="en-US" dirty="0" err="1" smtClean="0"/>
              <a:t>vel</a:t>
            </a:r>
            <a:r>
              <a:rPr lang="en-US" dirty="0" smtClean="0"/>
              <a:t> </a:t>
            </a:r>
            <a:r>
              <a:rPr lang="en-US" dirty="0" err="1" smtClean="0"/>
              <a:t>scelerisque</a:t>
            </a:r>
            <a:r>
              <a:rPr lang="en-US" dirty="0" smtClean="0"/>
              <a:t> </a:t>
            </a:r>
            <a:r>
              <a:rPr lang="en-US" dirty="0" err="1" smtClean="0"/>
              <a:t>felis</a:t>
            </a:r>
            <a:r>
              <a:rPr lang="en-US" dirty="0" smtClean="0"/>
              <a:t>. </a:t>
            </a:r>
            <a:r>
              <a:rPr lang="en-US" dirty="0" err="1" smtClean="0"/>
              <a:t>Mauris</a:t>
            </a:r>
            <a:r>
              <a:rPr lang="en-US" dirty="0" smtClean="0"/>
              <a:t> in </a:t>
            </a:r>
            <a:r>
              <a:rPr lang="en-US" dirty="0" err="1" smtClean="0"/>
              <a:t>sem</a:t>
            </a:r>
            <a:r>
              <a:rPr lang="en-US" dirty="0" smtClean="0"/>
              <a:t> </a:t>
            </a:r>
            <a:r>
              <a:rPr lang="en-US" dirty="0" err="1" smtClean="0"/>
              <a:t>velit</a:t>
            </a:r>
            <a:r>
              <a:rPr lang="en-US" dirty="0" smtClean="0"/>
              <a:t>. </a:t>
            </a:r>
            <a:r>
              <a:rPr lang="en-US" dirty="0" err="1" smtClean="0"/>
              <a:t>Donec</a:t>
            </a:r>
            <a:r>
              <a:rPr lang="en-US" dirty="0" smtClean="0"/>
              <a:t> at </a:t>
            </a:r>
            <a:r>
              <a:rPr lang="en-US" dirty="0" err="1" smtClean="0"/>
              <a:t>sapien</a:t>
            </a:r>
            <a:r>
              <a:rPr lang="en-US" dirty="0" smtClean="0"/>
              <a:t> </a:t>
            </a:r>
            <a:r>
              <a:rPr lang="en-US" dirty="0" err="1" smtClean="0"/>
              <a:t>malesuada</a:t>
            </a:r>
            <a:r>
              <a:rPr lang="en-US" dirty="0" smtClean="0"/>
              <a:t> </a:t>
            </a:r>
            <a:r>
              <a:rPr lang="en-US" dirty="0" err="1" smtClean="0"/>
              <a:t>felis</a:t>
            </a:r>
            <a:r>
              <a:rPr lang="en-US" dirty="0" smtClean="0"/>
              <a:t> </a:t>
            </a:r>
            <a:r>
              <a:rPr lang="en-US" dirty="0" err="1" smtClean="0"/>
              <a:t>mollis</a:t>
            </a:r>
            <a:r>
              <a:rPr lang="en-US" dirty="0" smtClean="0"/>
              <a:t> </a:t>
            </a:r>
            <a:r>
              <a:rPr lang="en-US" dirty="0" err="1" smtClean="0"/>
              <a:t>fringilla</a:t>
            </a:r>
            <a:r>
              <a:rPr lang="en-US" dirty="0" smtClean="0"/>
              <a:t>. </a:t>
            </a:r>
            <a:r>
              <a:rPr lang="en-US" dirty="0" err="1" smtClean="0"/>
              <a:t>Phasellus</a:t>
            </a:r>
            <a:r>
              <a:rPr lang="en-US" dirty="0" smtClean="0"/>
              <a:t> </a:t>
            </a:r>
            <a:r>
              <a:rPr lang="en-US" dirty="0" err="1" smtClean="0"/>
              <a:t>posuere</a:t>
            </a:r>
            <a:r>
              <a:rPr lang="en-US" dirty="0" smtClean="0"/>
              <a:t> </a:t>
            </a:r>
            <a:r>
              <a:rPr lang="en-US" dirty="0" err="1" smtClean="0"/>
              <a:t>urna</a:t>
            </a:r>
            <a:r>
              <a:rPr lang="en-US" dirty="0" smtClean="0"/>
              <a:t> </a:t>
            </a:r>
            <a:r>
              <a:rPr lang="en-US" dirty="0" err="1" smtClean="0"/>
              <a:t>orci</a:t>
            </a:r>
            <a:r>
              <a:rPr lang="en-US" dirty="0" smtClean="0"/>
              <a:t>, vitae </a:t>
            </a:r>
            <a:r>
              <a:rPr lang="en-US" dirty="0" err="1" smtClean="0"/>
              <a:t>consectetur</a:t>
            </a:r>
            <a:r>
              <a:rPr lang="en-US" dirty="0" smtClean="0"/>
              <a:t> </a:t>
            </a:r>
            <a:r>
              <a:rPr lang="en-US" dirty="0" err="1" smtClean="0"/>
              <a:t>nibh</a:t>
            </a:r>
            <a:endParaRPr lang="en-US" dirty="0" smtClean="0"/>
          </a:p>
          <a:p>
            <a:pPr lvl="0"/>
            <a:r>
              <a:rPr lang="en-US" dirty="0" err="1" smtClean="0"/>
              <a:t>molestie</a:t>
            </a:r>
            <a:r>
              <a:rPr lang="en-US" dirty="0" smtClean="0"/>
              <a:t> </a:t>
            </a:r>
            <a:r>
              <a:rPr lang="en-US" dirty="0" err="1" smtClean="0"/>
              <a:t>eu</a:t>
            </a:r>
            <a:r>
              <a:rPr lang="en-US" dirty="0" smtClean="0"/>
              <a:t>. </a:t>
            </a:r>
            <a:r>
              <a:rPr lang="en-US" dirty="0" err="1" smtClean="0"/>
              <a:t>Aenean</a:t>
            </a:r>
            <a:r>
              <a:rPr lang="en-US" dirty="0" smtClean="0"/>
              <a:t> </a:t>
            </a:r>
            <a:r>
              <a:rPr lang="en-US" dirty="0" err="1" smtClean="0"/>
              <a:t>vulputate</a:t>
            </a:r>
            <a:r>
              <a:rPr lang="en-US" dirty="0" smtClean="0"/>
              <a:t> </a:t>
            </a:r>
            <a:r>
              <a:rPr lang="en-US" dirty="0" err="1" smtClean="0"/>
              <a:t>odio</a:t>
            </a:r>
            <a:r>
              <a:rPr lang="en-US" dirty="0" smtClean="0"/>
              <a:t> id </a:t>
            </a:r>
            <a:r>
              <a:rPr lang="en-US" dirty="0" err="1" smtClean="0"/>
              <a:t>tempor</a:t>
            </a:r>
            <a:r>
              <a:rPr lang="en-US" dirty="0" smtClean="0"/>
              <a:t> </a:t>
            </a:r>
            <a:r>
              <a:rPr lang="en-US" dirty="0" err="1" smtClean="0"/>
              <a:t>adipiscing</a:t>
            </a:r>
            <a:r>
              <a:rPr lang="en-US" dirty="0" smtClean="0"/>
              <a:t>. In non </a:t>
            </a:r>
            <a:r>
              <a:rPr lang="en-US" dirty="0" err="1" smtClean="0"/>
              <a:t>nisl</a:t>
            </a:r>
            <a:r>
              <a:rPr lang="en-US" dirty="0" smtClean="0"/>
              <a:t> </a:t>
            </a:r>
            <a:r>
              <a:rPr lang="en-US" dirty="0" err="1" smtClean="0"/>
              <a:t>quis</a:t>
            </a:r>
            <a:r>
              <a:rPr lang="en-US" dirty="0" smtClean="0"/>
              <a:t> </a:t>
            </a:r>
            <a:r>
              <a:rPr lang="en-US" dirty="0" err="1" smtClean="0"/>
              <a:t>eros</a:t>
            </a:r>
            <a:r>
              <a:rPr lang="en-US" dirty="0" smtClean="0"/>
              <a:t> </a:t>
            </a:r>
            <a:r>
              <a:rPr lang="en-US" dirty="0" err="1" smtClean="0"/>
              <a:t>luctus</a:t>
            </a:r>
            <a:r>
              <a:rPr lang="en-US" dirty="0" smtClean="0"/>
              <a:t> </a:t>
            </a:r>
            <a:r>
              <a:rPr lang="en-US" dirty="0" err="1" smtClean="0"/>
              <a:t>facilisis</a:t>
            </a:r>
            <a:r>
              <a:rPr lang="en-US" dirty="0" smtClean="0"/>
              <a:t>. </a:t>
            </a:r>
            <a:r>
              <a:rPr lang="en-US" dirty="0" err="1" smtClean="0"/>
              <a:t>Nunc</a:t>
            </a:r>
            <a:r>
              <a:rPr lang="en-US" dirty="0" smtClean="0"/>
              <a:t> </a:t>
            </a:r>
            <a:r>
              <a:rPr lang="en-US" dirty="0" err="1" smtClean="0"/>
              <a:t>molestie</a:t>
            </a:r>
            <a:r>
              <a:rPr lang="en-US" dirty="0" smtClean="0"/>
              <a:t> </a:t>
            </a:r>
            <a:r>
              <a:rPr lang="en-US" dirty="0" err="1" smtClean="0"/>
              <a:t>consequat</a:t>
            </a:r>
            <a:r>
              <a:rPr lang="en-US" dirty="0" smtClean="0"/>
              <a:t> </a:t>
            </a:r>
            <a:r>
              <a:rPr lang="en-US" dirty="0" err="1" smtClean="0"/>
              <a:t>orci</a:t>
            </a:r>
            <a:r>
              <a:rPr lang="en-US" dirty="0" smtClean="0"/>
              <a:t> </a:t>
            </a:r>
            <a:r>
              <a:rPr lang="en-US" dirty="0" err="1" smtClean="0"/>
              <a:t>quis</a:t>
            </a:r>
            <a:r>
              <a:rPr lang="en-US" dirty="0" smtClean="0"/>
              <a:t> </a:t>
            </a:r>
            <a:r>
              <a:rPr lang="en-US" dirty="0" err="1" smtClean="0"/>
              <a:t>fermentum</a:t>
            </a:r>
            <a:r>
              <a:rPr lang="en-US" dirty="0" smtClean="0"/>
              <a:t>. </a:t>
            </a:r>
            <a:r>
              <a:rPr lang="en-US" dirty="0" err="1" smtClean="0"/>
              <a:t>Etiam</a:t>
            </a:r>
            <a:endParaRPr lang="en-US" dirty="0" smtClean="0"/>
          </a:p>
          <a:p>
            <a:pPr lvl="0"/>
            <a:r>
              <a:rPr lang="en-US" dirty="0" err="1" smtClean="0"/>
              <a:t>blandit</a:t>
            </a:r>
            <a:r>
              <a:rPr lang="en-US" dirty="0" smtClean="0"/>
              <a:t> </a:t>
            </a:r>
            <a:r>
              <a:rPr lang="en-US" dirty="0" err="1" smtClean="0"/>
              <a:t>velit</a:t>
            </a:r>
            <a:r>
              <a:rPr lang="en-US" dirty="0" smtClean="0"/>
              <a:t> </a:t>
            </a:r>
            <a:r>
              <a:rPr lang="en-US" dirty="0" err="1" smtClean="0"/>
              <a:t>felis</a:t>
            </a:r>
            <a:r>
              <a:rPr lang="en-US" dirty="0" smtClean="0"/>
              <a:t>, vitae </a:t>
            </a:r>
            <a:r>
              <a:rPr lang="en-US" dirty="0" err="1" smtClean="0"/>
              <a:t>viverra</a:t>
            </a:r>
            <a:r>
              <a:rPr lang="en-US" dirty="0" smtClean="0"/>
              <a:t> </a:t>
            </a:r>
            <a:r>
              <a:rPr lang="en-US" dirty="0" err="1" smtClean="0"/>
              <a:t>metus</a:t>
            </a:r>
            <a:r>
              <a:rPr lang="en-US" dirty="0" smtClean="0"/>
              <a:t> </a:t>
            </a:r>
            <a:r>
              <a:rPr lang="en-US" dirty="0" err="1" smtClean="0"/>
              <a:t>hendrerit</a:t>
            </a:r>
            <a:r>
              <a:rPr lang="en-US" dirty="0" smtClean="0"/>
              <a:t> sed. </a:t>
            </a:r>
            <a:r>
              <a:rPr lang="en-US" dirty="0" err="1" smtClean="0"/>
              <a:t>Curabitur</a:t>
            </a:r>
            <a:r>
              <a:rPr lang="en-US" dirty="0" smtClean="0"/>
              <a:t> </a:t>
            </a:r>
            <a:r>
              <a:rPr lang="en-US" dirty="0" err="1" smtClean="0"/>
              <a:t>iaculis</a:t>
            </a:r>
            <a:r>
              <a:rPr lang="en-US" dirty="0" smtClean="0"/>
              <a:t> </a:t>
            </a:r>
            <a:r>
              <a:rPr lang="en-US" dirty="0" err="1" smtClean="0"/>
              <a:t>convallis</a:t>
            </a:r>
            <a:r>
              <a:rPr lang="en-US" dirty="0" smtClean="0"/>
              <a:t> </a:t>
            </a:r>
            <a:r>
              <a:rPr lang="en-US" dirty="0" err="1" smtClean="0"/>
              <a:t>tellus</a:t>
            </a:r>
            <a:r>
              <a:rPr lang="en-US" dirty="0" smtClean="0"/>
              <a:t> </a:t>
            </a:r>
            <a:r>
              <a:rPr lang="en-US" dirty="0" err="1" smtClean="0"/>
              <a:t>eget</a:t>
            </a:r>
            <a:r>
              <a:rPr lang="en-US" dirty="0" smtClean="0"/>
              <a:t> </a:t>
            </a:r>
            <a:r>
              <a:rPr lang="en-US" dirty="0" err="1" smtClean="0"/>
              <a:t>lobortis</a:t>
            </a:r>
            <a:r>
              <a:rPr lang="en-US" dirty="0" smtClean="0"/>
              <a:t>. In </a:t>
            </a:r>
            <a:r>
              <a:rPr lang="en-US" dirty="0" err="1" smtClean="0"/>
              <a:t>vulputate</a:t>
            </a:r>
            <a:r>
              <a:rPr lang="en-US" dirty="0" smtClean="0"/>
              <a:t> </a:t>
            </a:r>
            <a:r>
              <a:rPr lang="en-US" dirty="0" err="1" smtClean="0"/>
              <a:t>placerat</a:t>
            </a:r>
            <a:r>
              <a:rPr lang="en-US" dirty="0" smtClean="0"/>
              <a:t> </a:t>
            </a:r>
            <a:r>
              <a:rPr lang="en-US" dirty="0" err="1" smtClean="0"/>
              <a:t>feugiat</a:t>
            </a:r>
            <a:r>
              <a:rPr lang="en-US" dirty="0" smtClean="0"/>
              <a:t>. </a:t>
            </a:r>
            <a:r>
              <a:rPr lang="en-US" dirty="0" err="1" smtClean="0"/>
              <a:t>Donec</a:t>
            </a:r>
            <a:r>
              <a:rPr lang="en-US" dirty="0" smtClean="0"/>
              <a:t> sit </a:t>
            </a:r>
            <a:r>
              <a:rPr lang="en-US" dirty="0" err="1" smtClean="0"/>
              <a:t>amet</a:t>
            </a:r>
            <a:r>
              <a:rPr lang="en-US" dirty="0" smtClean="0"/>
              <a:t> dolor</a:t>
            </a:r>
          </a:p>
          <a:p>
            <a:pPr lvl="0"/>
            <a:r>
              <a:rPr lang="en-US" dirty="0" err="1" smtClean="0"/>
              <a:t>accumsan</a:t>
            </a:r>
            <a:r>
              <a:rPr lang="en-US" dirty="0" smtClean="0"/>
              <a:t>, </a:t>
            </a:r>
            <a:r>
              <a:rPr lang="en-US" dirty="0" err="1" smtClean="0"/>
              <a:t>rhoncus</a:t>
            </a:r>
            <a:r>
              <a:rPr lang="en-US" dirty="0" smtClean="0"/>
              <a:t> quam </a:t>
            </a:r>
            <a:r>
              <a:rPr lang="en-US" dirty="0" err="1" smtClean="0"/>
              <a:t>sed</a:t>
            </a:r>
            <a:r>
              <a:rPr lang="en-US" dirty="0" smtClean="0"/>
              <a:t>, </a:t>
            </a:r>
            <a:r>
              <a:rPr lang="en-US" dirty="0" err="1" smtClean="0"/>
              <a:t>imperdiet</a:t>
            </a:r>
            <a:r>
              <a:rPr lang="en-US" dirty="0" smtClean="0"/>
              <a:t> </a:t>
            </a:r>
            <a:r>
              <a:rPr lang="en-US" dirty="0" err="1" smtClean="0"/>
              <a:t>lectus</a:t>
            </a:r>
            <a:r>
              <a:rPr lang="en-US" dirty="0" smtClean="0"/>
              <a:t>. </a:t>
            </a:r>
            <a:r>
              <a:rPr lang="en-US" dirty="0" err="1" smtClean="0"/>
              <a:t>Nunc</a:t>
            </a:r>
            <a:r>
              <a:rPr lang="en-US" dirty="0" smtClean="0"/>
              <a:t> vitae </a:t>
            </a:r>
            <a:r>
              <a:rPr lang="en-US" dirty="0" err="1" smtClean="0"/>
              <a:t>rutrum</a:t>
            </a:r>
            <a:r>
              <a:rPr lang="en-US" dirty="0" smtClean="0"/>
              <a:t> dui. </a:t>
            </a:r>
            <a:r>
              <a:rPr lang="en-US" dirty="0" err="1" smtClean="0"/>
              <a:t>Etiam</a:t>
            </a:r>
            <a:r>
              <a:rPr lang="en-US" dirty="0" smtClean="0"/>
              <a:t> </a:t>
            </a:r>
            <a:r>
              <a:rPr lang="en-US" dirty="0" err="1" smtClean="0"/>
              <a:t>semper</a:t>
            </a:r>
            <a:r>
              <a:rPr lang="en-US" dirty="0" smtClean="0"/>
              <a:t> </a:t>
            </a:r>
            <a:r>
              <a:rPr lang="en-US" dirty="0" err="1" smtClean="0"/>
              <a:t>rutrum</a:t>
            </a:r>
            <a:r>
              <a:rPr lang="en-US" dirty="0" smtClean="0"/>
              <a:t> </a:t>
            </a:r>
            <a:r>
              <a:rPr lang="en-US" dirty="0" err="1" smtClean="0"/>
              <a:t>nisl</a:t>
            </a:r>
            <a:r>
              <a:rPr lang="en-US" dirty="0" smtClean="0"/>
              <a:t> et </a:t>
            </a:r>
            <a:r>
              <a:rPr lang="en-US" dirty="0" err="1" smtClean="0"/>
              <a:t>condimentum</a:t>
            </a:r>
            <a:r>
              <a:rPr lang="en-US" dirty="0" smtClean="0"/>
              <a:t>. </a:t>
            </a:r>
            <a:r>
              <a:rPr lang="en-US" dirty="0" err="1" smtClean="0"/>
              <a:t>Phasellus</a:t>
            </a:r>
            <a:r>
              <a:rPr lang="en-US" dirty="0" smtClean="0"/>
              <a:t> non </a:t>
            </a:r>
            <a:r>
              <a:rPr lang="en-US" dirty="0" err="1" smtClean="0"/>
              <a:t>volutpat</a:t>
            </a:r>
            <a:r>
              <a:rPr lang="en-US" dirty="0" smtClean="0"/>
              <a:t> </a:t>
            </a:r>
            <a:r>
              <a:rPr lang="en-US" dirty="0" err="1" smtClean="0"/>
              <a:t>nunc</a:t>
            </a:r>
            <a:r>
              <a:rPr lang="en-US" dirty="0" smtClean="0"/>
              <a:t>, </a:t>
            </a:r>
            <a:r>
              <a:rPr lang="en-US" dirty="0" err="1" smtClean="0"/>
              <a:t>eu</a:t>
            </a:r>
            <a:endParaRPr lang="en-US" dirty="0" smtClean="0"/>
          </a:p>
          <a:p>
            <a:pPr lvl="0"/>
            <a:r>
              <a:rPr lang="en-US" dirty="0" err="1" smtClean="0"/>
              <a:t>facilisis</a:t>
            </a:r>
            <a:r>
              <a:rPr lang="en-US" dirty="0" smtClean="0"/>
              <a:t> </a:t>
            </a:r>
            <a:r>
              <a:rPr lang="en-US" dirty="0" err="1" smtClean="0"/>
              <a:t>ipsum</a:t>
            </a:r>
            <a:r>
              <a:rPr lang="en-US" dirty="0" smtClean="0"/>
              <a:t>. </a:t>
            </a:r>
            <a:r>
              <a:rPr lang="en-US" dirty="0" err="1" smtClean="0"/>
              <a:t>Suspendisse</a:t>
            </a:r>
            <a:r>
              <a:rPr lang="en-US" dirty="0" smtClean="0"/>
              <a:t> </a:t>
            </a:r>
            <a:r>
              <a:rPr lang="en-US" dirty="0" err="1" smtClean="0"/>
              <a:t>libero</a:t>
            </a:r>
            <a:r>
              <a:rPr lang="en-US" dirty="0" smtClean="0"/>
              <a:t> </a:t>
            </a:r>
            <a:r>
              <a:rPr lang="en-US" dirty="0" err="1" smtClean="0"/>
              <a:t>leo</a:t>
            </a:r>
            <a:r>
              <a:rPr lang="en-US" dirty="0" smtClean="0"/>
              <a:t>, </a:t>
            </a:r>
            <a:r>
              <a:rPr lang="en-US" dirty="0" err="1" smtClean="0"/>
              <a:t>rutrum</a:t>
            </a:r>
            <a:r>
              <a:rPr lang="en-US" dirty="0" smtClean="0"/>
              <a:t> </a:t>
            </a:r>
            <a:r>
              <a:rPr lang="en-US" dirty="0" err="1" smtClean="0"/>
              <a:t>pellentesque</a:t>
            </a:r>
            <a:r>
              <a:rPr lang="en-US" dirty="0" smtClean="0"/>
              <a:t> dictum </a:t>
            </a:r>
            <a:r>
              <a:rPr lang="en-US" dirty="0" err="1" smtClean="0"/>
              <a:t>laoreet</a:t>
            </a:r>
            <a:r>
              <a:rPr lang="en-US" dirty="0" smtClean="0"/>
              <a:t>, </a:t>
            </a:r>
            <a:r>
              <a:rPr lang="en-US" dirty="0" err="1" smtClean="0"/>
              <a:t>interdum</a:t>
            </a:r>
            <a:r>
              <a:rPr lang="en-US" dirty="0" smtClean="0"/>
              <a:t> vitae </a:t>
            </a:r>
            <a:r>
              <a:rPr lang="en-US" dirty="0" err="1" smtClean="0"/>
              <a:t>arcu</a:t>
            </a:r>
            <a:r>
              <a:rPr lang="en-US" dirty="0" smtClean="0"/>
              <a:t>.</a:t>
            </a:r>
          </a:p>
          <a:p>
            <a:pPr lvl="0"/>
            <a:endParaRPr lang="en-US" dirty="0" smtClean="0"/>
          </a:p>
          <a:p>
            <a:pPr lvl="0"/>
            <a:endParaRPr lang="en-GB" dirty="0" smtClean="0"/>
          </a:p>
        </p:txBody>
      </p:sp>
    </p:spTree>
    <p:extLst>
      <p:ext uri="{BB962C8B-B14F-4D97-AF65-F5344CB8AC3E}">
        <p14:creationId xmlns:p14="http://schemas.microsoft.com/office/powerpoint/2010/main" val="3591220501"/>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CFCC62-391B-41DC-BC9F-BD5238F7672B}" type="datetimeFigureOut">
              <a:rPr lang="en-US" smtClean="0"/>
              <a:pPr/>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3E15AA-082B-438A-A638-0815A810A8D5}" type="slidenum">
              <a:rPr lang="en-US" smtClean="0"/>
              <a:pPr/>
              <a:t>‹#›</a:t>
            </a:fld>
            <a:endParaRPr lang="en-US" dirty="0"/>
          </a:p>
        </p:txBody>
      </p:sp>
    </p:spTree>
    <p:extLst>
      <p:ext uri="{BB962C8B-B14F-4D97-AF65-F5344CB8AC3E}">
        <p14:creationId xmlns:p14="http://schemas.microsoft.com/office/powerpoint/2010/main" val="2648170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FCC62-391B-41DC-BC9F-BD5238F7672B}" type="datetimeFigureOut">
              <a:rPr lang="en-US" smtClean="0"/>
              <a:pPr/>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3E15AA-082B-438A-A638-0815A810A8D5}" type="slidenum">
              <a:rPr lang="en-US" smtClean="0"/>
              <a:pPr/>
              <a:t>‹#›</a:t>
            </a:fld>
            <a:endParaRPr lang="en-US" dirty="0"/>
          </a:p>
        </p:txBody>
      </p:sp>
    </p:spTree>
    <p:extLst>
      <p:ext uri="{BB962C8B-B14F-4D97-AF65-F5344CB8AC3E}">
        <p14:creationId xmlns:p14="http://schemas.microsoft.com/office/powerpoint/2010/main" val="91314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BCFCC62-391B-41DC-BC9F-BD5238F7672B}" type="datetimeFigureOut">
              <a:rPr lang="en-US" smtClean="0"/>
              <a:pPr/>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3E15AA-082B-438A-A638-0815A810A8D5}" type="slidenum">
              <a:rPr lang="en-US" smtClean="0"/>
              <a:pPr/>
              <a:t>‹#›</a:t>
            </a:fld>
            <a:endParaRPr lang="en-US" dirty="0"/>
          </a:p>
        </p:txBody>
      </p:sp>
    </p:spTree>
    <p:extLst>
      <p:ext uri="{BB962C8B-B14F-4D97-AF65-F5344CB8AC3E}">
        <p14:creationId xmlns:p14="http://schemas.microsoft.com/office/powerpoint/2010/main" val="27703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BCFCC62-391B-41DC-BC9F-BD5238F7672B}" type="datetimeFigureOut">
              <a:rPr lang="en-US" smtClean="0"/>
              <a:pPr/>
              <a:t>5/2/2017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3E15AA-082B-438A-A638-0815A810A8D5}" type="slidenum">
              <a:rPr lang="en-US" smtClean="0"/>
              <a:pPr/>
              <a:t>‹#›</a:t>
            </a:fld>
            <a:endParaRPr lang="en-US" dirty="0"/>
          </a:p>
        </p:txBody>
      </p:sp>
    </p:spTree>
    <p:extLst>
      <p:ext uri="{BB962C8B-B14F-4D97-AF65-F5344CB8AC3E}">
        <p14:creationId xmlns:p14="http://schemas.microsoft.com/office/powerpoint/2010/main" val="20909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BCFCC62-391B-41DC-BC9F-BD5238F7672B}" type="datetimeFigureOut">
              <a:rPr lang="en-US" smtClean="0"/>
              <a:pPr/>
              <a:t>5/2/2017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3E15AA-082B-438A-A638-0815A810A8D5}" type="slidenum">
              <a:rPr lang="en-US" smtClean="0"/>
              <a:pPr/>
              <a:t>‹#›</a:t>
            </a:fld>
            <a:endParaRPr lang="en-US" dirty="0"/>
          </a:p>
        </p:txBody>
      </p:sp>
    </p:spTree>
    <p:extLst>
      <p:ext uri="{BB962C8B-B14F-4D97-AF65-F5344CB8AC3E}">
        <p14:creationId xmlns:p14="http://schemas.microsoft.com/office/powerpoint/2010/main" val="1895485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CFCC62-391B-41DC-BC9F-BD5238F7672B}" type="datetimeFigureOut">
              <a:rPr lang="en-US" smtClean="0"/>
              <a:pPr/>
              <a:t>5/2/2017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3E15AA-082B-438A-A638-0815A810A8D5}" type="slidenum">
              <a:rPr lang="en-US" smtClean="0"/>
              <a:pPr/>
              <a:t>‹#›</a:t>
            </a:fld>
            <a:endParaRPr lang="en-US" dirty="0"/>
          </a:p>
        </p:txBody>
      </p:sp>
    </p:spTree>
    <p:extLst>
      <p:ext uri="{BB962C8B-B14F-4D97-AF65-F5344CB8AC3E}">
        <p14:creationId xmlns:p14="http://schemas.microsoft.com/office/powerpoint/2010/main" val="223042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CFCC62-391B-41DC-BC9F-BD5238F7672B}" type="datetimeFigureOut">
              <a:rPr lang="en-US" smtClean="0"/>
              <a:pPr/>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3E15AA-082B-438A-A638-0815A810A8D5}" type="slidenum">
              <a:rPr lang="en-US" smtClean="0"/>
              <a:pPr/>
              <a:t>‹#›</a:t>
            </a:fld>
            <a:endParaRPr lang="en-US" dirty="0"/>
          </a:p>
        </p:txBody>
      </p:sp>
    </p:spTree>
    <p:extLst>
      <p:ext uri="{BB962C8B-B14F-4D97-AF65-F5344CB8AC3E}">
        <p14:creationId xmlns:p14="http://schemas.microsoft.com/office/powerpoint/2010/main" val="233332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CFCC62-391B-41DC-BC9F-BD5238F7672B}" type="datetimeFigureOut">
              <a:rPr lang="en-US" smtClean="0"/>
              <a:pPr/>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3E15AA-082B-438A-A638-0815A810A8D5}" type="slidenum">
              <a:rPr lang="en-US" smtClean="0"/>
              <a:pPr/>
              <a:t>‹#›</a:t>
            </a:fld>
            <a:endParaRPr lang="en-US" dirty="0"/>
          </a:p>
        </p:txBody>
      </p:sp>
    </p:spTree>
    <p:extLst>
      <p:ext uri="{BB962C8B-B14F-4D97-AF65-F5344CB8AC3E}">
        <p14:creationId xmlns:p14="http://schemas.microsoft.com/office/powerpoint/2010/main" val="1833293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BCFCC62-391B-41DC-BC9F-BD5238F7672B}" type="datetimeFigureOut">
              <a:rPr lang="en-US" smtClean="0"/>
              <a:pPr/>
              <a:t>5/2/2017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73E15AA-082B-438A-A638-0815A810A8D5}" type="slidenum">
              <a:rPr lang="en-US" smtClean="0"/>
              <a:pPr/>
              <a:t>‹#›</a:t>
            </a:fld>
            <a:endParaRPr lang="en-US" dirty="0"/>
          </a:p>
        </p:txBody>
      </p:sp>
    </p:spTree>
    <p:extLst>
      <p:ext uri="{BB962C8B-B14F-4D97-AF65-F5344CB8AC3E}">
        <p14:creationId xmlns:p14="http://schemas.microsoft.com/office/powerpoint/2010/main" val="58973781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hsb.essex.sch.uk/444/community/wcgc-go-for-grammar-" TargetMode="External"/><Relationship Id="rId2" Type="http://schemas.openxmlformats.org/officeDocument/2006/relationships/hyperlink" Target="http://whsb.essex.sch.uk/379/about-us/westcliff-diary"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csse.org.uk/"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sse.org.uk/"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15616" y="4293096"/>
            <a:ext cx="6858000" cy="2387600"/>
          </a:xfrm>
        </p:spPr>
        <p:txBody>
          <a:bodyPr>
            <a:normAutofit fontScale="90000"/>
          </a:bodyPr>
          <a:lstStyle/>
          <a:p>
            <a:r>
              <a:rPr lang="en-GB" sz="3100" dirty="0" smtClean="0"/>
              <a:t/>
            </a:r>
            <a:br>
              <a:rPr lang="en-GB" sz="3100" dirty="0" smtClean="0"/>
            </a:br>
            <a:r>
              <a:rPr lang="en-GB" sz="3100" dirty="0"/>
              <a:t/>
            </a:r>
            <a:br>
              <a:rPr lang="en-GB" sz="3100" dirty="0"/>
            </a:br>
            <a:r>
              <a:rPr lang="en-GB" sz="3100" dirty="0" smtClean="0"/>
              <a:t/>
            </a:r>
            <a:br>
              <a:rPr lang="en-GB" sz="3100" dirty="0" smtClean="0"/>
            </a:br>
            <a:r>
              <a:rPr lang="en-GB" sz="3100" dirty="0"/>
              <a:t/>
            </a:r>
            <a:br>
              <a:rPr lang="en-GB" sz="3100" dirty="0"/>
            </a:br>
            <a:r>
              <a:rPr lang="en-GB" sz="3100" dirty="0" smtClean="0">
                <a:latin typeface="Lato" panose="020F0502020204030203" pitchFamily="34" charset="0"/>
              </a:rPr>
              <a:t>Helping Parents to Help their Children</a:t>
            </a:r>
            <a:r>
              <a:rPr lang="en-GB" dirty="0" smtClean="0">
                <a:latin typeface="Lato" panose="020F0502020204030203" pitchFamily="34" charset="0"/>
              </a:rPr>
              <a:t/>
            </a:r>
            <a:br>
              <a:rPr lang="en-GB" dirty="0" smtClean="0">
                <a:latin typeface="Lato" panose="020F0502020204030203" pitchFamily="34" charset="0"/>
              </a:rPr>
            </a:br>
            <a:r>
              <a:rPr lang="en-GB" sz="5300" b="1" dirty="0" smtClean="0">
                <a:latin typeface="Lato" panose="020F0502020204030203" pitchFamily="34" charset="0"/>
              </a:rPr>
              <a:t>Primary to Secondary Transition</a:t>
            </a:r>
            <a:br>
              <a:rPr lang="en-GB" sz="5300" b="1" dirty="0" smtClean="0">
                <a:latin typeface="Lato" panose="020F0502020204030203" pitchFamily="34" charset="0"/>
              </a:rPr>
            </a:br>
            <a:r>
              <a:rPr lang="en-GB" sz="6000" b="1" dirty="0" smtClean="0">
                <a:latin typeface="Lato" panose="020F0502020204030203" pitchFamily="34" charset="0"/>
              </a:rPr>
              <a:t>&amp; 11+ Preparations</a:t>
            </a:r>
            <a:br>
              <a:rPr lang="en-GB" sz="6000" b="1" dirty="0" smtClean="0">
                <a:latin typeface="Lato" panose="020F0502020204030203" pitchFamily="34" charset="0"/>
              </a:rPr>
            </a:br>
            <a:r>
              <a:rPr lang="en-GB" sz="6000" b="1" dirty="0">
                <a:latin typeface="Lato" panose="020F0502020204030203" pitchFamily="34" charset="0"/>
              </a:rPr>
              <a:t/>
            </a:r>
            <a:br>
              <a:rPr lang="en-GB" sz="6000" b="1" dirty="0">
                <a:latin typeface="Lato" panose="020F0502020204030203" pitchFamily="34" charset="0"/>
              </a:rPr>
            </a:br>
            <a:r>
              <a:rPr lang="en-GB" sz="4000" b="1" dirty="0" smtClean="0">
                <a:latin typeface="Lato" panose="020F0502020204030203" pitchFamily="34" charset="0"/>
              </a:rPr>
              <a:t>Kerrie Mumford</a:t>
            </a:r>
            <a:br>
              <a:rPr lang="en-GB" sz="4000" b="1" dirty="0" smtClean="0">
                <a:latin typeface="Lato" panose="020F0502020204030203" pitchFamily="34" charset="0"/>
              </a:rPr>
            </a:br>
            <a:r>
              <a:rPr lang="en-GB" sz="4000" b="1" dirty="0" smtClean="0">
                <a:latin typeface="Lato" panose="020F0502020204030203" pitchFamily="34" charset="0"/>
              </a:rPr>
              <a:t>Assistant Head</a:t>
            </a:r>
            <a:br>
              <a:rPr lang="en-GB" sz="4000" b="1" dirty="0" smtClean="0">
                <a:latin typeface="Lato" panose="020F0502020204030203" pitchFamily="34" charset="0"/>
              </a:rPr>
            </a:br>
            <a:r>
              <a:rPr lang="en-GB" sz="4000" b="1" dirty="0" smtClean="0">
                <a:latin typeface="Lato" panose="020F0502020204030203" pitchFamily="34" charset="0"/>
              </a:rPr>
              <a:t>Westcliff High School for Boys</a:t>
            </a:r>
            <a:endParaRPr lang="en-GB" sz="3100" b="1" dirty="0">
              <a:latin typeface="Lato" panose="020F0502020204030203"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Topics - Shape</a:t>
            </a:r>
            <a:endParaRPr lang="en-GB" dirty="0">
              <a:latin typeface="Lato" panose="020F0502020204030203" pitchFamily="34" charset="0"/>
            </a:endParaRPr>
          </a:p>
        </p:txBody>
      </p:sp>
      <p:sp>
        <p:nvSpPr>
          <p:cNvPr id="3" name="Content Placeholder 2"/>
          <p:cNvSpPr>
            <a:spLocks noGrp="1"/>
          </p:cNvSpPr>
          <p:nvPr>
            <p:ph idx="1"/>
          </p:nvPr>
        </p:nvSpPr>
        <p:spPr>
          <a:xfrm>
            <a:off x="612648" y="1600200"/>
            <a:ext cx="8153400" cy="5069160"/>
          </a:xfrm>
        </p:spPr>
        <p:txBody>
          <a:bodyPr>
            <a:normAutofit/>
          </a:bodyPr>
          <a:lstStyle/>
          <a:p>
            <a:r>
              <a:rPr lang="en-GB" dirty="0" smtClean="0">
                <a:latin typeface="Lato" panose="020F0502020204030203" pitchFamily="34" charset="0"/>
              </a:rPr>
              <a:t>Nets of cuboids</a:t>
            </a:r>
          </a:p>
          <a:p>
            <a:r>
              <a:rPr lang="en-GB" dirty="0" smtClean="0">
                <a:latin typeface="Lato" panose="020F0502020204030203" pitchFamily="34" charset="0"/>
              </a:rPr>
              <a:t>Area and Perimeter</a:t>
            </a:r>
          </a:p>
          <a:p>
            <a:r>
              <a:rPr lang="en-GB" dirty="0" smtClean="0">
                <a:latin typeface="Lato" panose="020F0502020204030203" pitchFamily="34" charset="0"/>
              </a:rPr>
              <a:t>Properties of shapes  (squares, parallelograms, trapezium, rhombus, kite)</a:t>
            </a:r>
          </a:p>
          <a:p>
            <a:r>
              <a:rPr lang="en-GB" dirty="0" smtClean="0">
                <a:latin typeface="Lato" panose="020F0502020204030203" pitchFamily="34" charset="0"/>
              </a:rPr>
              <a:t>Symmetry through shading of a shape</a:t>
            </a:r>
          </a:p>
          <a:p>
            <a:r>
              <a:rPr lang="en-GB" dirty="0" smtClean="0">
                <a:latin typeface="Lato" panose="020F0502020204030203" pitchFamily="34" charset="0"/>
              </a:rPr>
              <a:t>Symmetry through completing a shape</a:t>
            </a:r>
          </a:p>
          <a:p>
            <a:r>
              <a:rPr lang="en-GB" dirty="0" smtClean="0">
                <a:latin typeface="Lato" panose="020F0502020204030203" pitchFamily="34" charset="0"/>
              </a:rPr>
              <a:t>Angles on a straight line and in a triangle</a:t>
            </a:r>
          </a:p>
          <a:p>
            <a:r>
              <a:rPr lang="en-GB" dirty="0" smtClean="0">
                <a:latin typeface="Lato" panose="020F0502020204030203" pitchFamily="34" charset="0"/>
              </a:rPr>
              <a:t>3-D objects and volume</a:t>
            </a:r>
          </a:p>
          <a:p>
            <a:endParaRPr lang="en-GB"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Lato" panose="020F0502020204030203" pitchFamily="34" charset="0"/>
              </a:rPr>
              <a:t>Topic – Shape Example 1</a:t>
            </a:r>
            <a:endParaRPr lang="en-GB" dirty="0">
              <a:latin typeface="Lato" panose="020F0502020204030203" pitchFamily="34" charset="0"/>
            </a:endParaRPr>
          </a:p>
        </p:txBody>
      </p:sp>
      <p:pic>
        <p:nvPicPr>
          <p:cNvPr id="6" name="Picture 5"/>
          <p:cNvPicPr/>
          <p:nvPr/>
        </p:nvPicPr>
        <p:blipFill>
          <a:blip r:embed="rId2" cstate="print"/>
          <a:srcRect l="22599" t="13905" r="23961" b="18596"/>
          <a:stretch>
            <a:fillRect/>
          </a:stretch>
        </p:blipFill>
        <p:spPr bwMode="auto">
          <a:xfrm>
            <a:off x="899592" y="1484784"/>
            <a:ext cx="7560840" cy="5373216"/>
          </a:xfrm>
          <a:prstGeom prst="rect">
            <a:avLst/>
          </a:prstGeom>
          <a:noFill/>
          <a:ln w="9525">
            <a:noFill/>
            <a:miter lim="800000"/>
            <a:headEnd/>
            <a:tailEnd/>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Topic – Shape Example 2</a:t>
            </a:r>
            <a:endParaRPr lang="en-GB" dirty="0">
              <a:latin typeface="Lato" panose="020F0502020204030203" pitchFamily="34" charset="0"/>
            </a:endParaRPr>
          </a:p>
        </p:txBody>
      </p:sp>
      <p:pic>
        <p:nvPicPr>
          <p:cNvPr id="4" name="Picture 3"/>
          <p:cNvPicPr/>
          <p:nvPr/>
        </p:nvPicPr>
        <p:blipFill>
          <a:blip r:embed="rId2" cstate="print"/>
          <a:srcRect l="24405" t="15385" r="31320" b="52663"/>
          <a:stretch>
            <a:fillRect/>
          </a:stretch>
        </p:blipFill>
        <p:spPr bwMode="auto">
          <a:xfrm>
            <a:off x="755576" y="2060848"/>
            <a:ext cx="8692529" cy="3605560"/>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Topic – Shape Example 3</a:t>
            </a:r>
            <a:endParaRPr lang="en-GB" dirty="0">
              <a:latin typeface="Lato" panose="020F0502020204030203" pitchFamily="34" charset="0"/>
            </a:endParaRPr>
          </a:p>
        </p:txBody>
      </p:sp>
      <p:pic>
        <p:nvPicPr>
          <p:cNvPr id="4" name="Picture 3"/>
          <p:cNvPicPr/>
          <p:nvPr/>
        </p:nvPicPr>
        <p:blipFill>
          <a:blip r:embed="rId2" cstate="print"/>
          <a:srcRect l="22765" t="9467" r="23961" b="22495"/>
          <a:stretch>
            <a:fillRect/>
          </a:stretch>
        </p:blipFill>
        <p:spPr bwMode="auto">
          <a:xfrm>
            <a:off x="899592" y="1745432"/>
            <a:ext cx="7344816" cy="5112568"/>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Topics - Data</a:t>
            </a:r>
            <a:endParaRPr lang="en-GB" dirty="0">
              <a:latin typeface="Lato" panose="020F0502020204030203" pitchFamily="34" charset="0"/>
            </a:endParaRPr>
          </a:p>
        </p:txBody>
      </p:sp>
      <p:sp>
        <p:nvSpPr>
          <p:cNvPr id="3" name="Content Placeholder 2"/>
          <p:cNvSpPr>
            <a:spLocks noGrp="1"/>
          </p:cNvSpPr>
          <p:nvPr>
            <p:ph idx="1"/>
          </p:nvPr>
        </p:nvSpPr>
        <p:spPr>
          <a:xfrm>
            <a:off x="612648" y="1600200"/>
            <a:ext cx="8153400" cy="5069160"/>
          </a:xfrm>
        </p:spPr>
        <p:txBody>
          <a:bodyPr>
            <a:normAutofit/>
          </a:bodyPr>
          <a:lstStyle/>
          <a:p>
            <a:r>
              <a:rPr lang="en-GB" dirty="0" smtClean="0">
                <a:latin typeface="Lato" panose="020F0502020204030203" pitchFamily="34" charset="0"/>
              </a:rPr>
              <a:t>Bar charts</a:t>
            </a:r>
          </a:p>
          <a:p>
            <a:r>
              <a:rPr lang="en-GB" dirty="0" smtClean="0">
                <a:latin typeface="Lato" panose="020F0502020204030203" pitchFamily="34" charset="0"/>
              </a:rPr>
              <a:t>Venn diagrams and probability</a:t>
            </a:r>
          </a:p>
          <a:p>
            <a:r>
              <a:rPr lang="en-GB" dirty="0" smtClean="0">
                <a:latin typeface="Lato" panose="020F0502020204030203" pitchFamily="34" charset="0"/>
              </a:rPr>
              <a:t>Two way tables</a:t>
            </a:r>
          </a:p>
          <a:p>
            <a:r>
              <a:rPr lang="en-GB" dirty="0" smtClean="0">
                <a:latin typeface="Lato" panose="020F0502020204030203" pitchFamily="34" charset="0"/>
              </a:rPr>
              <a:t>Pie charts</a:t>
            </a:r>
          </a:p>
          <a:p>
            <a:r>
              <a:rPr lang="en-GB" dirty="0" smtClean="0">
                <a:latin typeface="Lato" panose="020F0502020204030203" pitchFamily="34" charset="0"/>
              </a:rPr>
              <a:t>Mean, median and mode</a:t>
            </a:r>
          </a:p>
          <a:p>
            <a:endParaRPr lang="en-GB"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Topic – Data Example 1</a:t>
            </a:r>
            <a:endParaRPr lang="en-GB" dirty="0">
              <a:latin typeface="Lato" panose="020F0502020204030203" pitchFamily="34" charset="0"/>
            </a:endParaRPr>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cstate="print"/>
          <a:srcRect l="23764" t="29882" r="32530" b="25740"/>
          <a:stretch>
            <a:fillRect/>
          </a:stretch>
        </p:blipFill>
        <p:spPr bwMode="auto">
          <a:xfrm>
            <a:off x="323528" y="1628800"/>
            <a:ext cx="8568952" cy="4752528"/>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Topic – Data Example 2</a:t>
            </a:r>
            <a:endParaRPr lang="en-GB" dirty="0">
              <a:latin typeface="Lato" panose="020F0502020204030203" pitchFamily="34" charset="0"/>
            </a:endParaRPr>
          </a:p>
        </p:txBody>
      </p:sp>
      <p:pic>
        <p:nvPicPr>
          <p:cNvPr id="4" name="Picture 3"/>
          <p:cNvPicPr/>
          <p:nvPr/>
        </p:nvPicPr>
        <p:blipFill>
          <a:blip r:embed="rId2" cstate="print"/>
          <a:srcRect l="24569" t="32544" r="31772" b="44379"/>
          <a:stretch>
            <a:fillRect/>
          </a:stretch>
        </p:blipFill>
        <p:spPr bwMode="auto">
          <a:xfrm>
            <a:off x="0" y="2204864"/>
            <a:ext cx="9144000" cy="2880320"/>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Topic – Data Example 3</a:t>
            </a:r>
            <a:endParaRPr lang="en-GB" dirty="0">
              <a:latin typeface="Lato" panose="020F0502020204030203" pitchFamily="34" charset="0"/>
            </a:endParaRPr>
          </a:p>
        </p:txBody>
      </p:sp>
      <p:pic>
        <p:nvPicPr>
          <p:cNvPr id="4" name="Picture 3"/>
          <p:cNvPicPr/>
          <p:nvPr/>
        </p:nvPicPr>
        <p:blipFill>
          <a:blip r:embed="rId2" cstate="print"/>
          <a:srcRect l="23596" t="10651" r="24958" b="18935"/>
          <a:stretch>
            <a:fillRect/>
          </a:stretch>
        </p:blipFill>
        <p:spPr bwMode="auto">
          <a:xfrm>
            <a:off x="971600" y="1484784"/>
            <a:ext cx="7056784" cy="5373216"/>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Topics - Algebra</a:t>
            </a:r>
            <a:endParaRPr lang="en-GB" dirty="0"/>
          </a:p>
        </p:txBody>
      </p:sp>
      <p:sp>
        <p:nvSpPr>
          <p:cNvPr id="3" name="Content Placeholder 2"/>
          <p:cNvSpPr>
            <a:spLocks noGrp="1"/>
          </p:cNvSpPr>
          <p:nvPr>
            <p:ph idx="1"/>
          </p:nvPr>
        </p:nvSpPr>
        <p:spPr>
          <a:xfrm>
            <a:off x="612648" y="1600200"/>
            <a:ext cx="8153400" cy="5069160"/>
          </a:xfrm>
        </p:spPr>
        <p:txBody>
          <a:bodyPr>
            <a:normAutofit/>
          </a:bodyPr>
          <a:lstStyle/>
          <a:p>
            <a:r>
              <a:rPr lang="en-GB" dirty="0" smtClean="0">
                <a:latin typeface="Lato" panose="020F0502020204030203" pitchFamily="34" charset="0"/>
              </a:rPr>
              <a:t>Algebraic addition and subtraction</a:t>
            </a:r>
          </a:p>
          <a:p>
            <a:r>
              <a:rPr lang="en-GB" dirty="0" smtClean="0">
                <a:latin typeface="Lato" panose="020F0502020204030203" pitchFamily="34" charset="0"/>
              </a:rPr>
              <a:t>Algebraic substitution</a:t>
            </a:r>
          </a:p>
          <a:p>
            <a:r>
              <a:rPr lang="en-GB" dirty="0" smtClean="0">
                <a:latin typeface="Lato" panose="020F0502020204030203" pitchFamily="34" charset="0"/>
              </a:rPr>
              <a:t>Linear sequences</a:t>
            </a:r>
          </a:p>
          <a:p>
            <a:r>
              <a:rPr lang="en-GB" dirty="0" smtClean="0">
                <a:latin typeface="Lato" panose="020F0502020204030203" pitchFamily="34" charset="0"/>
              </a:rPr>
              <a:t>Contextual questions</a:t>
            </a:r>
          </a:p>
          <a:p>
            <a:r>
              <a:rPr lang="en-GB" dirty="0" smtClean="0">
                <a:latin typeface="Lato" panose="020F0502020204030203" pitchFamily="34" charset="0"/>
              </a:rPr>
              <a:t>Assigning letters with values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Topic – Algebra Example 1</a:t>
            </a:r>
            <a:endParaRPr lang="en-GB" dirty="0">
              <a:latin typeface="Lato" panose="020F0502020204030203" pitchFamily="34" charset="0"/>
            </a:endParaRPr>
          </a:p>
        </p:txBody>
      </p:sp>
      <p:pic>
        <p:nvPicPr>
          <p:cNvPr id="4" name="Picture 3"/>
          <p:cNvPicPr/>
          <p:nvPr/>
        </p:nvPicPr>
        <p:blipFill>
          <a:blip r:embed="rId2" cstate="print"/>
          <a:srcRect l="23573" t="10355" r="30442" b="19822"/>
          <a:stretch>
            <a:fillRect/>
          </a:stretch>
        </p:blipFill>
        <p:spPr bwMode="auto">
          <a:xfrm>
            <a:off x="1259632" y="1628800"/>
            <a:ext cx="6840760" cy="4968552"/>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Transition from Primary to Secondary</a:t>
            </a:r>
            <a:endParaRPr lang="en-GB" dirty="0">
              <a:latin typeface="Lato" panose="020F0502020204030203" pitchFamily="34" charset="0"/>
            </a:endParaRPr>
          </a:p>
        </p:txBody>
      </p:sp>
      <p:sp>
        <p:nvSpPr>
          <p:cNvPr id="3" name="Content Placeholder 2"/>
          <p:cNvSpPr>
            <a:spLocks noGrp="1"/>
          </p:cNvSpPr>
          <p:nvPr>
            <p:ph idx="1"/>
          </p:nvPr>
        </p:nvSpPr>
        <p:spPr/>
        <p:txBody>
          <a:bodyPr/>
          <a:lstStyle/>
          <a:p>
            <a:r>
              <a:rPr lang="en-GB" dirty="0" smtClean="0">
                <a:latin typeface="Lato" panose="020F0502020204030203" pitchFamily="34" charset="0"/>
              </a:rPr>
              <a:t>The transition from Primary to Secondary can be challenging -</a:t>
            </a:r>
          </a:p>
          <a:p>
            <a:pPr lvl="1"/>
            <a:r>
              <a:rPr lang="en-GB" dirty="0" smtClean="0">
                <a:latin typeface="Lato" panose="020F0502020204030203" pitchFamily="34" charset="0"/>
              </a:rPr>
              <a:t>Style of lessons</a:t>
            </a:r>
          </a:p>
          <a:p>
            <a:pPr lvl="1"/>
            <a:r>
              <a:rPr lang="en-GB" dirty="0" smtClean="0">
                <a:latin typeface="Lato" panose="020F0502020204030203" pitchFamily="34" charset="0"/>
              </a:rPr>
              <a:t>Amount of homework</a:t>
            </a:r>
          </a:p>
          <a:p>
            <a:pPr lvl="1"/>
            <a:r>
              <a:rPr lang="en-GB" dirty="0" smtClean="0">
                <a:latin typeface="Lato" panose="020F0502020204030203" pitchFamily="34" charset="0"/>
              </a:rPr>
              <a:t>Level of independence required</a:t>
            </a:r>
          </a:p>
          <a:p>
            <a:pPr lvl="1"/>
            <a:r>
              <a:rPr lang="en-GB" dirty="0" smtClean="0">
                <a:latin typeface="Lato" panose="020F0502020204030203" pitchFamily="34" charset="0"/>
              </a:rPr>
              <a:t>Organisation</a:t>
            </a:r>
          </a:p>
          <a:p>
            <a:pPr lvl="1"/>
            <a:r>
              <a:rPr lang="en-GB" dirty="0" smtClean="0">
                <a:latin typeface="Lato" panose="020F0502020204030203" pitchFamily="34" charset="0"/>
              </a:rPr>
              <a:t>Academic rigour</a:t>
            </a:r>
          </a:p>
          <a:p>
            <a:pPr lvl="1"/>
            <a:r>
              <a:rPr lang="en-GB" dirty="0" smtClean="0">
                <a:latin typeface="Lato" panose="020F0502020204030203" pitchFamily="34" charset="0"/>
              </a:rPr>
              <a:t>Work habits</a:t>
            </a:r>
            <a:endParaRPr lang="en-GB" dirty="0">
              <a:latin typeface="Lato" panose="020F0502020204030203" pitchFamily="34" charset="0"/>
            </a:endParaRPr>
          </a:p>
        </p:txBody>
      </p:sp>
      <p:sp>
        <p:nvSpPr>
          <p:cNvPr id="4" name="TextBox 3"/>
          <p:cNvSpPr txBox="1"/>
          <p:nvPr/>
        </p:nvSpPr>
        <p:spPr>
          <a:xfrm>
            <a:off x="899592" y="4293096"/>
            <a:ext cx="7615758" cy="2246769"/>
          </a:xfrm>
          <a:prstGeom prst="rect">
            <a:avLst/>
          </a:prstGeom>
          <a:noFill/>
        </p:spPr>
        <p:txBody>
          <a:bodyPr wrap="square" rtlCol="0">
            <a:spAutoFit/>
          </a:bodyPr>
          <a:lstStyle/>
          <a:p>
            <a:pPr algn="just"/>
            <a:r>
              <a:rPr lang="en-GB" sz="2800" dirty="0" smtClean="0">
                <a:latin typeface="Lato" panose="020F0502020204030203" pitchFamily="34" charset="0"/>
              </a:rPr>
              <a:t>Good habits formed during Year 5 and 6 will not only help prepare for the 11+ examination, but will instil academic rigour and good work habits which will make the transition to any secondary school much smoother.</a:t>
            </a:r>
            <a:endParaRPr lang="en-GB" sz="2800" dirty="0">
              <a:latin typeface="Lato" panose="020F0502020204030203"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extLst>
      <p:ext uri="{BB962C8B-B14F-4D97-AF65-F5344CB8AC3E}">
        <p14:creationId xmlns:p14="http://schemas.microsoft.com/office/powerpoint/2010/main" val="232007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Lato" panose="020F0502020204030203" pitchFamily="34" charset="0"/>
              </a:rPr>
              <a:t>Topic – Algebra Example 2</a:t>
            </a:r>
            <a:endParaRPr lang="en-GB" dirty="0">
              <a:latin typeface="Lato" panose="020F0502020204030203" pitchFamily="34" charset="0"/>
            </a:endParaRPr>
          </a:p>
        </p:txBody>
      </p:sp>
      <p:sp>
        <p:nvSpPr>
          <p:cNvPr id="3" name="Content Placeholder 2"/>
          <p:cNvSpPr>
            <a:spLocks noGrp="1"/>
          </p:cNvSpPr>
          <p:nvPr>
            <p:ph idx="1"/>
          </p:nvPr>
        </p:nvSpPr>
        <p:spPr/>
        <p:txBody>
          <a:bodyPr/>
          <a:lstStyle/>
          <a:p>
            <a:endParaRPr lang="en-GB" dirty="0"/>
          </a:p>
        </p:txBody>
      </p:sp>
      <p:pic>
        <p:nvPicPr>
          <p:cNvPr id="5" name="Picture 4"/>
          <p:cNvPicPr/>
          <p:nvPr/>
        </p:nvPicPr>
        <p:blipFill>
          <a:blip r:embed="rId2" cstate="print"/>
          <a:srcRect l="23573" t="15089" r="41803" b="47337"/>
          <a:stretch>
            <a:fillRect/>
          </a:stretch>
        </p:blipFill>
        <p:spPr bwMode="auto">
          <a:xfrm>
            <a:off x="539552" y="1772816"/>
            <a:ext cx="8280920" cy="4680520"/>
          </a:xfrm>
          <a:prstGeom prst="rect">
            <a:avLst/>
          </a:prstGeom>
          <a:noFill/>
          <a:ln w="9525">
            <a:noFill/>
            <a:miter lim="800000"/>
            <a:headEnd/>
            <a:tailEnd/>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Topic – Algebra Example 3</a:t>
            </a:r>
            <a:endParaRPr lang="en-GB" dirty="0">
              <a:latin typeface="Lato" panose="020F0502020204030203" pitchFamily="34" charset="0"/>
            </a:endParaRPr>
          </a:p>
        </p:txBody>
      </p:sp>
      <p:pic>
        <p:nvPicPr>
          <p:cNvPr id="4" name="Picture 3"/>
          <p:cNvPicPr/>
          <p:nvPr/>
        </p:nvPicPr>
        <p:blipFill>
          <a:blip r:embed="rId2" cstate="print"/>
          <a:srcRect l="24924" t="20414" r="51216" b="59467"/>
          <a:stretch>
            <a:fillRect/>
          </a:stretch>
        </p:blipFill>
        <p:spPr bwMode="auto">
          <a:xfrm>
            <a:off x="1331640" y="1772816"/>
            <a:ext cx="5672306" cy="2686050"/>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Helping with Maths</a:t>
            </a:r>
            <a:endParaRPr lang="en-GB" dirty="0">
              <a:latin typeface="Lato" panose="020F0502020204030203" pitchFamily="34" charset="0"/>
            </a:endParaRPr>
          </a:p>
        </p:txBody>
      </p:sp>
      <p:sp>
        <p:nvSpPr>
          <p:cNvPr id="3" name="Content Placeholder 2"/>
          <p:cNvSpPr>
            <a:spLocks noGrp="1"/>
          </p:cNvSpPr>
          <p:nvPr>
            <p:ph idx="1"/>
          </p:nvPr>
        </p:nvSpPr>
        <p:spPr/>
        <p:txBody>
          <a:bodyPr/>
          <a:lstStyle/>
          <a:p>
            <a:r>
              <a:rPr lang="en-GB" dirty="0" smtClean="0">
                <a:latin typeface="Lato" panose="020F0502020204030203" pitchFamily="34" charset="0"/>
              </a:rPr>
              <a:t>All of these examples are simply to highlight standard topic questions, they do not cover every possible question</a:t>
            </a:r>
          </a:p>
          <a:p>
            <a:endParaRPr lang="en-GB" dirty="0" smtClean="0">
              <a:latin typeface="Lato" panose="020F0502020204030203" pitchFamily="34" charset="0"/>
            </a:endParaRPr>
          </a:p>
          <a:p>
            <a:r>
              <a:rPr lang="en-GB" dirty="0" smtClean="0">
                <a:latin typeface="Lato" panose="020F0502020204030203" pitchFamily="34" charset="0"/>
              </a:rPr>
              <a:t>Many questions are in context</a:t>
            </a:r>
          </a:p>
          <a:p>
            <a:endParaRPr lang="en-GB" dirty="0" smtClean="0">
              <a:latin typeface="Lato" panose="020F0502020204030203" pitchFamily="34" charset="0"/>
            </a:endParaRPr>
          </a:p>
          <a:p>
            <a:r>
              <a:rPr lang="en-GB" dirty="0" smtClean="0">
                <a:latin typeface="Lato" panose="020F0502020204030203" pitchFamily="34" charset="0"/>
              </a:rPr>
              <a:t>Practise contextual questions the most</a:t>
            </a:r>
            <a:endParaRPr lang="en-GB" dirty="0">
              <a:latin typeface="Lato" panose="020F050202020403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Helping with Maths</a:t>
            </a:r>
            <a:endParaRPr lang="en-US" dirty="0">
              <a:latin typeface="Lato" panose="020F0502020204030203" pitchFamily="34" charset="0"/>
            </a:endParaRPr>
          </a:p>
        </p:txBody>
      </p:sp>
      <p:sp>
        <p:nvSpPr>
          <p:cNvPr id="3" name="Content Placeholder 2"/>
          <p:cNvSpPr>
            <a:spLocks noGrp="1"/>
          </p:cNvSpPr>
          <p:nvPr>
            <p:ph idx="1"/>
          </p:nvPr>
        </p:nvSpPr>
        <p:spPr/>
        <p:txBody>
          <a:bodyPr/>
          <a:lstStyle/>
          <a:p>
            <a:r>
              <a:rPr lang="en-GB" dirty="0" smtClean="0">
                <a:latin typeface="Lato" panose="020F0502020204030203" pitchFamily="34" charset="0"/>
              </a:rPr>
              <a:t>Encourage problem solving:</a:t>
            </a:r>
          </a:p>
          <a:p>
            <a:pPr lvl="1"/>
            <a:r>
              <a:rPr lang="en-GB" dirty="0" smtClean="0">
                <a:latin typeface="Lato" panose="020F0502020204030203" pitchFamily="34" charset="0"/>
              </a:rPr>
              <a:t>Day to day problems</a:t>
            </a:r>
          </a:p>
          <a:p>
            <a:pPr lvl="1"/>
            <a:endParaRPr lang="en-GB" dirty="0" smtClean="0">
              <a:latin typeface="Lato" panose="020F0502020204030203" pitchFamily="34" charset="0"/>
            </a:endParaRPr>
          </a:p>
          <a:p>
            <a:pPr lvl="1"/>
            <a:r>
              <a:rPr lang="en-GB" dirty="0" smtClean="0">
                <a:latin typeface="Lato" panose="020F0502020204030203" pitchFamily="34" charset="0"/>
              </a:rPr>
              <a:t>Don’t help, let them figure it out for you</a:t>
            </a:r>
          </a:p>
          <a:p>
            <a:pPr lvl="1"/>
            <a:endParaRPr lang="en-GB" dirty="0" smtClean="0">
              <a:latin typeface="Lato" panose="020F0502020204030203" pitchFamily="34" charset="0"/>
            </a:endParaRPr>
          </a:p>
          <a:p>
            <a:pPr lvl="1"/>
            <a:r>
              <a:rPr lang="en-GB" dirty="0" smtClean="0">
                <a:latin typeface="Lato" panose="020F0502020204030203" pitchFamily="34" charset="0"/>
              </a:rPr>
              <a:t>Encourage confidence</a:t>
            </a:r>
            <a:endParaRPr lang="en-US" dirty="0">
              <a:latin typeface="Lato" panose="020F050202020403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Helping with Maths</a:t>
            </a:r>
            <a:endParaRPr lang="en-US" dirty="0">
              <a:latin typeface="Lato" panose="020F0502020204030203" pitchFamily="34" charset="0"/>
            </a:endParaRPr>
          </a:p>
        </p:txBody>
      </p:sp>
      <p:sp>
        <p:nvSpPr>
          <p:cNvPr id="3" name="Content Placeholder 2"/>
          <p:cNvSpPr>
            <a:spLocks noGrp="1"/>
          </p:cNvSpPr>
          <p:nvPr>
            <p:ph idx="1"/>
          </p:nvPr>
        </p:nvSpPr>
        <p:spPr/>
        <p:txBody>
          <a:bodyPr/>
          <a:lstStyle/>
          <a:p>
            <a:r>
              <a:rPr lang="en-GB" dirty="0" smtClean="0">
                <a:latin typeface="Lato" panose="020F0502020204030203" pitchFamily="34" charset="0"/>
              </a:rPr>
              <a:t>Ask questions:</a:t>
            </a:r>
          </a:p>
          <a:p>
            <a:pPr lvl="1"/>
            <a:r>
              <a:rPr lang="en-GB" dirty="0" smtClean="0">
                <a:latin typeface="Lato" panose="020F0502020204030203" pitchFamily="34" charset="0"/>
              </a:rPr>
              <a:t>Differences in methods</a:t>
            </a:r>
          </a:p>
          <a:p>
            <a:pPr lvl="1"/>
            <a:endParaRPr lang="en-GB" dirty="0" smtClean="0">
              <a:latin typeface="Lato" panose="020F0502020204030203" pitchFamily="34" charset="0"/>
            </a:endParaRPr>
          </a:p>
          <a:p>
            <a:pPr lvl="1"/>
            <a:r>
              <a:rPr lang="en-GB" dirty="0" smtClean="0">
                <a:latin typeface="Lato" panose="020F0502020204030203" pitchFamily="34" charset="0"/>
              </a:rPr>
              <a:t>Differences in language</a:t>
            </a:r>
          </a:p>
          <a:p>
            <a:pPr lvl="1"/>
            <a:endParaRPr lang="en-GB" dirty="0" smtClean="0">
              <a:latin typeface="Lato" panose="020F0502020204030203" pitchFamily="34" charset="0"/>
            </a:endParaRPr>
          </a:p>
          <a:p>
            <a:pPr lvl="1"/>
            <a:r>
              <a:rPr lang="en-GB" dirty="0" smtClean="0">
                <a:latin typeface="Lato" panose="020F0502020204030203" pitchFamily="34" charset="0"/>
              </a:rPr>
              <a:t>Prompt him with questions</a:t>
            </a:r>
            <a:endParaRPr lang="en-US" dirty="0">
              <a:latin typeface="Lato" panose="020F050202020403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Helping with Maths</a:t>
            </a:r>
            <a:endParaRPr lang="en-US" dirty="0">
              <a:latin typeface="Lato" panose="020F0502020204030203" pitchFamily="34" charset="0"/>
            </a:endParaRPr>
          </a:p>
        </p:txBody>
      </p:sp>
      <p:sp>
        <p:nvSpPr>
          <p:cNvPr id="3" name="Content Placeholder 2"/>
          <p:cNvSpPr>
            <a:spLocks noGrp="1"/>
          </p:cNvSpPr>
          <p:nvPr>
            <p:ph idx="1"/>
          </p:nvPr>
        </p:nvSpPr>
        <p:spPr/>
        <p:txBody>
          <a:bodyPr/>
          <a:lstStyle/>
          <a:p>
            <a:r>
              <a:rPr lang="en-GB" dirty="0" smtClean="0">
                <a:latin typeface="Lato" panose="020F0502020204030203" pitchFamily="34" charset="0"/>
              </a:rPr>
              <a:t>Please don’t tell your son that you can’t do Maths (so that might be why he is struggling):</a:t>
            </a:r>
          </a:p>
          <a:p>
            <a:pPr lvl="1"/>
            <a:r>
              <a:rPr lang="en-GB" dirty="0" smtClean="0">
                <a:latin typeface="Lato" panose="020F0502020204030203" pitchFamily="34" charset="0"/>
              </a:rPr>
              <a:t>Even if he is struggling with a topic, simply applying to a Grammar school and being willing to take the 11+ means that he is above the average ability in the country.</a:t>
            </a:r>
            <a:endParaRPr lang="en-US" dirty="0">
              <a:latin typeface="Lato" panose="020F050202020403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Helping with Maths</a:t>
            </a:r>
            <a:endParaRPr lang="en-US" dirty="0">
              <a:latin typeface="Lato" panose="020F0502020204030203" pitchFamily="34" charset="0"/>
            </a:endParaRPr>
          </a:p>
        </p:txBody>
      </p:sp>
      <p:sp>
        <p:nvSpPr>
          <p:cNvPr id="3" name="Content Placeholder 2"/>
          <p:cNvSpPr>
            <a:spLocks noGrp="1"/>
          </p:cNvSpPr>
          <p:nvPr>
            <p:ph idx="1"/>
          </p:nvPr>
        </p:nvSpPr>
        <p:spPr/>
        <p:txBody>
          <a:bodyPr/>
          <a:lstStyle/>
          <a:p>
            <a:r>
              <a:rPr lang="en-GB" dirty="0" smtClean="0">
                <a:latin typeface="Lato" panose="020F0502020204030203" pitchFamily="34" charset="0"/>
              </a:rPr>
              <a:t>Encourage the use of diagrams/tables:</a:t>
            </a:r>
          </a:p>
          <a:p>
            <a:pPr lvl="1"/>
            <a:r>
              <a:rPr lang="en-GB" dirty="0" smtClean="0">
                <a:latin typeface="Lato" panose="020F0502020204030203" pitchFamily="34" charset="0"/>
              </a:rPr>
              <a:t>They clarify problems, allow pupils to visualise the problem and encourage systematic working.</a:t>
            </a:r>
          </a:p>
          <a:p>
            <a:pPr lvl="1"/>
            <a:endParaRPr lang="en-GB" dirty="0" smtClean="0">
              <a:latin typeface="Lato" panose="020F0502020204030203" pitchFamily="34" charset="0"/>
            </a:endParaRPr>
          </a:p>
          <a:p>
            <a:r>
              <a:rPr lang="en-GB" dirty="0" smtClean="0">
                <a:latin typeface="Lato" panose="020F0502020204030203" pitchFamily="34" charset="0"/>
              </a:rPr>
              <a:t>Encourage them to try an easier case:</a:t>
            </a:r>
          </a:p>
          <a:p>
            <a:pPr lvl="1"/>
            <a:r>
              <a:rPr lang="en-GB" dirty="0" smtClean="0">
                <a:latin typeface="Lato" panose="020F0502020204030203" pitchFamily="34" charset="0"/>
              </a:rPr>
              <a:t> If a problem is complicated, can it be simplified or can a smaller problem be tackled first?</a:t>
            </a:r>
            <a:endParaRPr lang="en-US" dirty="0">
              <a:latin typeface="Lato" panose="020F050202020403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Helping with Maths</a:t>
            </a:r>
            <a:endParaRPr lang="en-US" dirty="0">
              <a:latin typeface="Lato" panose="020F0502020204030203" pitchFamily="34" charset="0"/>
            </a:endParaRPr>
          </a:p>
        </p:txBody>
      </p:sp>
      <p:sp>
        <p:nvSpPr>
          <p:cNvPr id="3" name="Content Placeholder 2"/>
          <p:cNvSpPr>
            <a:spLocks noGrp="1"/>
          </p:cNvSpPr>
          <p:nvPr>
            <p:ph idx="1"/>
          </p:nvPr>
        </p:nvSpPr>
        <p:spPr/>
        <p:txBody>
          <a:bodyPr/>
          <a:lstStyle/>
          <a:p>
            <a:endParaRPr lang="en-GB" dirty="0" smtClean="0"/>
          </a:p>
          <a:p>
            <a:endParaRPr lang="en-GB" dirty="0" smtClean="0"/>
          </a:p>
          <a:p>
            <a:r>
              <a:rPr lang="en-GB" dirty="0" smtClean="0">
                <a:latin typeface="Lato" panose="020F0502020204030203" pitchFamily="34" charset="0"/>
              </a:rPr>
              <a:t>Pupils who are very successful at Mathematics approach problems logically and systematically. Those who aren’t tend to rush in and do </a:t>
            </a:r>
            <a:r>
              <a:rPr lang="en-GB" i="1" dirty="0" smtClean="0">
                <a:latin typeface="Lato" panose="020F0502020204030203" pitchFamily="34" charset="0"/>
              </a:rPr>
              <a:t>something</a:t>
            </a:r>
            <a:r>
              <a:rPr lang="en-GB" dirty="0" smtClean="0">
                <a:latin typeface="Lato" panose="020F0502020204030203" pitchFamily="34" charset="0"/>
              </a:rPr>
              <a:t> with the numbers, however illogical that may be.</a:t>
            </a:r>
            <a:endParaRPr lang="en-US" dirty="0">
              <a:latin typeface="Lato" panose="020F050202020403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Good Mathematicians:</a:t>
            </a:r>
            <a:endParaRPr lang="en-US" dirty="0">
              <a:latin typeface="Lato" panose="020F0502020204030203" pitchFamily="34" charset="0"/>
            </a:endParaRPr>
          </a:p>
        </p:txBody>
      </p:sp>
      <p:sp>
        <p:nvSpPr>
          <p:cNvPr id="3" name="Content Placeholder 2"/>
          <p:cNvSpPr>
            <a:spLocks noGrp="1"/>
          </p:cNvSpPr>
          <p:nvPr>
            <p:ph idx="1"/>
          </p:nvPr>
        </p:nvSpPr>
        <p:spPr/>
        <p:txBody>
          <a:bodyPr/>
          <a:lstStyle/>
          <a:p>
            <a:r>
              <a:rPr lang="en-GB" dirty="0" smtClean="0">
                <a:latin typeface="Lato" panose="020F0502020204030203" pitchFamily="34" charset="0"/>
              </a:rPr>
              <a:t>Understand the problem (by using diagrams/tables and playing around with some numbers)</a:t>
            </a:r>
          </a:p>
          <a:p>
            <a:r>
              <a:rPr lang="en-GB" dirty="0" smtClean="0">
                <a:latin typeface="Lato" panose="020F0502020204030203" pitchFamily="34" charset="0"/>
              </a:rPr>
              <a:t>Plan their approach (look at a simpler case and build up, for example)</a:t>
            </a:r>
          </a:p>
          <a:p>
            <a:r>
              <a:rPr lang="en-GB" dirty="0" smtClean="0">
                <a:latin typeface="Lato" panose="020F0502020204030203" pitchFamily="34" charset="0"/>
              </a:rPr>
              <a:t>Carry out their work</a:t>
            </a:r>
          </a:p>
          <a:p>
            <a:r>
              <a:rPr lang="en-GB" dirty="0" smtClean="0">
                <a:latin typeface="Lato" panose="020F0502020204030203" pitchFamily="34" charset="0"/>
              </a:rPr>
              <a:t>Evaluate their answer (i.e. check it is reasonable)</a:t>
            </a:r>
            <a:endParaRPr lang="en-US" dirty="0">
              <a:latin typeface="Lato" panose="020F050202020403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Help In School</a:t>
            </a:r>
            <a:endParaRPr lang="en-US" dirty="0">
              <a:latin typeface="Lato" panose="020F0502020204030203" pitchFamily="34" charset="0"/>
            </a:endParaRPr>
          </a:p>
        </p:txBody>
      </p:sp>
      <p:sp>
        <p:nvSpPr>
          <p:cNvPr id="3" name="Content Placeholder 2"/>
          <p:cNvSpPr>
            <a:spLocks noGrp="1"/>
          </p:cNvSpPr>
          <p:nvPr>
            <p:ph idx="1"/>
          </p:nvPr>
        </p:nvSpPr>
        <p:spPr>
          <a:xfrm>
            <a:off x="827584" y="1988840"/>
            <a:ext cx="8153400" cy="4495800"/>
          </a:xfrm>
        </p:spPr>
        <p:txBody>
          <a:bodyPr/>
          <a:lstStyle/>
          <a:p>
            <a:r>
              <a:rPr lang="en-GB" dirty="0" smtClean="0">
                <a:latin typeface="Lato" panose="020F0502020204030203" pitchFamily="34" charset="0"/>
              </a:rPr>
              <a:t>Ask the teacher in the school</a:t>
            </a:r>
          </a:p>
          <a:p>
            <a:r>
              <a:rPr lang="en-GB" dirty="0" smtClean="0">
                <a:latin typeface="Lato" panose="020F0502020204030203" pitchFamily="34" charset="0"/>
              </a:rPr>
              <a:t>Try familiarisation papers available on the CSSE website</a:t>
            </a:r>
          </a:p>
          <a:p>
            <a:r>
              <a:rPr lang="en-GB" dirty="0" smtClean="0">
                <a:latin typeface="Lato" panose="020F0502020204030203" pitchFamily="34" charset="0"/>
              </a:rPr>
              <a:t>Attend Help Sessions when they are offered</a:t>
            </a:r>
          </a:p>
          <a:p>
            <a:r>
              <a:rPr lang="en-GB" dirty="0" smtClean="0">
                <a:latin typeface="Lato" panose="020F0502020204030203" pitchFamily="34" charset="0"/>
              </a:rPr>
              <a:t>Use educational websites (e.g. BBC </a:t>
            </a:r>
            <a:r>
              <a:rPr lang="en-GB" dirty="0" err="1" smtClean="0">
                <a:latin typeface="Lato" panose="020F0502020204030203" pitchFamily="34" charset="0"/>
              </a:rPr>
              <a:t>Bitesize</a:t>
            </a:r>
            <a:r>
              <a:rPr lang="en-GB" dirty="0" smtClean="0">
                <a:latin typeface="Lato" panose="020F0502020204030203" pitchFamily="34" charset="0"/>
              </a:rPr>
              <a:t>, </a:t>
            </a:r>
            <a:r>
              <a:rPr lang="en-GB" dirty="0" err="1" smtClean="0">
                <a:latin typeface="Lato" panose="020F0502020204030203" pitchFamily="34" charset="0"/>
              </a:rPr>
              <a:t>MyMaths</a:t>
            </a:r>
            <a:r>
              <a:rPr lang="en-GB" dirty="0" smtClean="0">
                <a:latin typeface="Lato" panose="020F0502020204030203" pitchFamily="34" charset="0"/>
              </a:rPr>
              <a:t> if the school has a subscription)</a:t>
            </a:r>
          </a:p>
          <a:p>
            <a:pPr>
              <a:buNone/>
            </a:pPr>
            <a:endParaRPr lang="en-GB"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Grammar School Myths &amp; Legends</a:t>
            </a:r>
            <a:endParaRPr lang="en-GB" dirty="0">
              <a:latin typeface="Lato" panose="020F0502020204030203" pitchFamily="34" charset="0"/>
            </a:endParaRPr>
          </a:p>
        </p:txBody>
      </p:sp>
      <p:sp>
        <p:nvSpPr>
          <p:cNvPr id="3" name="Content Placeholder 2"/>
          <p:cNvSpPr>
            <a:spLocks noGrp="1"/>
          </p:cNvSpPr>
          <p:nvPr>
            <p:ph idx="1"/>
          </p:nvPr>
        </p:nvSpPr>
        <p:spPr>
          <a:xfrm>
            <a:off x="628650" y="1825624"/>
            <a:ext cx="7886700" cy="4555703"/>
          </a:xfrm>
        </p:spPr>
        <p:txBody>
          <a:bodyPr>
            <a:normAutofit fontScale="92500" lnSpcReduction="20000"/>
          </a:bodyPr>
          <a:lstStyle/>
          <a:p>
            <a:r>
              <a:rPr lang="en-GB" dirty="0" smtClean="0"/>
              <a:t>“Grammar Schools are exam factories”</a:t>
            </a:r>
          </a:p>
          <a:p>
            <a:pPr lvl="1"/>
            <a:r>
              <a:rPr lang="en-GB" dirty="0" smtClean="0"/>
              <a:t>We get good results because we are selective – we also offer a huge host of extra-curricular and enrichment activities.  Have a look at our </a:t>
            </a:r>
            <a:r>
              <a:rPr lang="en-GB" dirty="0" smtClean="0">
                <a:hlinkClick r:id="rId2"/>
              </a:rPr>
              <a:t>Westcliff Diary </a:t>
            </a:r>
            <a:r>
              <a:rPr lang="en-GB" dirty="0" smtClean="0"/>
              <a:t>for example, or come along to one of our Go for Grammar! Saturdays to see what we can offer beyond </a:t>
            </a:r>
            <a:r>
              <a:rPr lang="en-GB" dirty="0"/>
              <a:t>the classroom - </a:t>
            </a:r>
            <a:r>
              <a:rPr lang="en-GB" dirty="0">
                <a:hlinkClick r:id="rId3"/>
              </a:rPr>
              <a:t>http://</a:t>
            </a:r>
            <a:r>
              <a:rPr lang="en-GB" dirty="0" smtClean="0">
                <a:hlinkClick r:id="rId3"/>
              </a:rPr>
              <a:t>whsb.essex.sch.uk/444/community/wcgc-go-for-grammar-</a:t>
            </a:r>
            <a:endParaRPr lang="en-GB" dirty="0" smtClean="0"/>
          </a:p>
          <a:p>
            <a:r>
              <a:rPr lang="en-GB" dirty="0" smtClean="0"/>
              <a:t>“</a:t>
            </a:r>
            <a:r>
              <a:rPr lang="en-GB" dirty="0" smtClean="0">
                <a:latin typeface="Lato" panose="020F0502020204030203" pitchFamily="34" charset="0"/>
              </a:rPr>
              <a:t>The Grammar Schools prioritise high 11+ scores”</a:t>
            </a:r>
          </a:p>
          <a:p>
            <a:pPr lvl="1"/>
            <a:r>
              <a:rPr lang="en-GB" dirty="0" smtClean="0">
                <a:latin typeface="Lato" panose="020F0502020204030203" pitchFamily="34" charset="0"/>
              </a:rPr>
              <a:t>All the Grammar Schools have allocated places for local pupils.  At WHSB we have 139 of our 185 Year 7 places for local boys.  We only allocate places to outside the priority area when we have run out of local pupils.</a:t>
            </a:r>
            <a:endParaRPr lang="en-GB" dirty="0">
              <a:latin typeface="Lato" panose="020F0502020204030203" pitchFamily="34" charset="0"/>
            </a:endParaRPr>
          </a:p>
          <a:p>
            <a:r>
              <a:rPr lang="en-GB" dirty="0" smtClean="0">
                <a:latin typeface="Lato" panose="020F0502020204030203" pitchFamily="34" charset="0"/>
              </a:rPr>
              <a:t>“It is very difficult to pass the 11+”</a:t>
            </a:r>
          </a:p>
          <a:p>
            <a:pPr lvl="1"/>
            <a:r>
              <a:rPr lang="en-GB" dirty="0" smtClean="0">
                <a:latin typeface="Lato" panose="020F0502020204030203" pitchFamily="34" charset="0"/>
              </a:rPr>
              <a:t>A Score of 303 for local pupils is required – this is usually between 50-75% in the test.</a:t>
            </a:r>
          </a:p>
          <a:p>
            <a:pPr lvl="1"/>
            <a:r>
              <a:rPr lang="en-GB" dirty="0" smtClean="0">
                <a:latin typeface="Lato" panose="020F0502020204030203" pitchFamily="34" charset="0"/>
              </a:rPr>
              <a:t>Tutoring is not needed – all the grammar schools agree that we do not want pupils who have been intensively tutored </a:t>
            </a:r>
            <a:r>
              <a:rPr lang="en-GB" dirty="0">
                <a:latin typeface="Lato" panose="020F0502020204030203" pitchFamily="34" charset="0"/>
              </a:rPr>
              <a:t>– All content is covered in Year 5 </a:t>
            </a:r>
            <a:r>
              <a:rPr lang="en-GB" dirty="0" smtClean="0">
                <a:latin typeface="Lato" panose="020F0502020204030203" pitchFamily="34" charset="0"/>
              </a:rPr>
              <a:t>lessons.  Familiarisation with the test format is necessary though to give pupi</a:t>
            </a:r>
            <a:r>
              <a:rPr lang="en-GB" dirty="0">
                <a:latin typeface="Lato" panose="020F0502020204030203" pitchFamily="34" charset="0"/>
              </a:rPr>
              <a:t>l</a:t>
            </a:r>
            <a:r>
              <a:rPr lang="en-GB" dirty="0" smtClean="0">
                <a:latin typeface="Lato" panose="020F0502020204030203" pitchFamily="34" charset="0"/>
              </a:rPr>
              <a:t>s a chance.</a:t>
            </a:r>
            <a:r>
              <a:rPr lang="en-GB" dirty="0">
                <a:latin typeface="Lato" panose="020F0502020204030203" pitchFamily="34" charset="0"/>
              </a:rPr>
              <a:t> </a:t>
            </a:r>
            <a:r>
              <a:rPr lang="en-GB" dirty="0" smtClean="0">
                <a:latin typeface="Lato" panose="020F0502020204030203" pitchFamily="34" charset="0"/>
              </a:rPr>
              <a:t> </a:t>
            </a:r>
          </a:p>
          <a:p>
            <a:r>
              <a:rPr lang="en-GB" dirty="0" smtClean="0">
                <a:latin typeface="Lato" panose="020F0502020204030203" pitchFamily="34" charset="0"/>
              </a:rPr>
              <a:t>“The </a:t>
            </a:r>
            <a:r>
              <a:rPr lang="en-GB" dirty="0">
                <a:latin typeface="Lato" panose="020F0502020204030203" pitchFamily="34" charset="0"/>
              </a:rPr>
              <a:t>uniform is really </a:t>
            </a:r>
            <a:r>
              <a:rPr lang="en-GB" dirty="0" smtClean="0">
                <a:latin typeface="Lato" panose="020F0502020204030203" pitchFamily="34" charset="0"/>
              </a:rPr>
              <a:t>expensive”</a:t>
            </a:r>
            <a:endParaRPr lang="en-GB" dirty="0">
              <a:latin typeface="Lato" panose="020F0502020204030203" pitchFamily="34" charset="0"/>
            </a:endParaRPr>
          </a:p>
          <a:p>
            <a:pPr lvl="1"/>
            <a:r>
              <a:rPr lang="en-GB" dirty="0">
                <a:latin typeface="Lato" panose="020F0502020204030203" pitchFamily="34" charset="0"/>
              </a:rPr>
              <a:t>Our compulsory items cost less than £100 and will probably last for two years</a:t>
            </a:r>
            <a:r>
              <a:rPr lang="en-GB" dirty="0" smtClean="0">
                <a:latin typeface="Lato" panose="020F0502020204030203" pitchFamily="34" charset="0"/>
              </a:rPr>
              <a:t>.</a:t>
            </a:r>
          </a:p>
          <a:p>
            <a:pPr marL="342900" lvl="1" indent="0">
              <a:buNone/>
            </a:pPr>
            <a:endParaRPr lang="en-GB" dirty="0">
              <a:latin typeface="Lato" panose="020F0502020204030203"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extLst>
      <p:ext uri="{BB962C8B-B14F-4D97-AF65-F5344CB8AC3E}">
        <p14:creationId xmlns:p14="http://schemas.microsoft.com/office/powerpoint/2010/main" val="378655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Lato" panose="020F0502020204030203" pitchFamily="34" charset="0"/>
              </a:rPr>
              <a:t>11+ English</a:t>
            </a:r>
            <a:endParaRPr lang="en-GB" dirty="0">
              <a:latin typeface="Lato" panose="020F0502020204030203"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The English Paper Components</a:t>
            </a:r>
            <a:endParaRPr lang="en-GB" dirty="0">
              <a:latin typeface="Lato" panose="020F0502020204030203"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5244147"/>
              </p:ext>
            </p:extLst>
          </p:nvPr>
        </p:nvGraphicFramePr>
        <p:xfrm>
          <a:off x="323528" y="1700808"/>
          <a:ext cx="8504239" cy="185420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1872208"/>
                <a:gridCol w="2448272"/>
                <a:gridCol w="2160240"/>
                <a:gridCol w="2023519"/>
              </a:tblGrid>
              <a:tr h="370840">
                <a:tc>
                  <a:txBody>
                    <a:bodyPr/>
                    <a:lstStyle/>
                    <a:p>
                      <a:pPr algn="ctr"/>
                      <a:r>
                        <a:rPr lang="en-GB" dirty="0" smtClean="0">
                          <a:solidFill>
                            <a:schemeClr val="tx1"/>
                          </a:solidFill>
                        </a:rPr>
                        <a:t>Section</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dirty="0" smtClean="0">
                          <a:solidFill>
                            <a:schemeClr val="tx1"/>
                          </a:solidFill>
                        </a:rPr>
                        <a:t>Skill</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dirty="0" smtClean="0">
                          <a:solidFill>
                            <a:schemeClr val="tx1"/>
                          </a:solidFill>
                        </a:rPr>
                        <a:t>Time Allowed</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dirty="0" smtClean="0">
                          <a:solidFill>
                            <a:schemeClr val="tx1"/>
                          </a:solidFill>
                        </a:rPr>
                        <a:t>Approx.</a:t>
                      </a:r>
                      <a:r>
                        <a:rPr lang="en-GB" baseline="0" dirty="0" smtClean="0">
                          <a:solidFill>
                            <a:schemeClr val="tx1"/>
                          </a:solidFill>
                        </a:rPr>
                        <a:t> </a:t>
                      </a:r>
                      <a:r>
                        <a:rPr lang="en-GB" dirty="0" smtClean="0">
                          <a:solidFill>
                            <a:schemeClr val="tx1"/>
                          </a:solidFill>
                        </a:rPr>
                        <a:t>Marks</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70840">
                <a:tc>
                  <a:txBody>
                    <a:bodyPr/>
                    <a:lstStyle/>
                    <a:p>
                      <a:pPr algn="ctr"/>
                      <a:r>
                        <a:rPr lang="en-GB" b="0" dirty="0" smtClean="0">
                          <a:latin typeface="Lato" panose="020F0502020204030203" pitchFamily="34" charset="0"/>
                        </a:rPr>
                        <a:t>Reading Time</a:t>
                      </a:r>
                      <a:endParaRPr lang="en-GB" b="0" dirty="0">
                        <a:latin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buFont typeface="Wingdings" pitchFamily="2" charset="2"/>
                        <a:buNone/>
                      </a:pPr>
                      <a:r>
                        <a:rPr lang="en-GB" b="0" dirty="0" smtClean="0">
                          <a:latin typeface="Lato" panose="020F0502020204030203" pitchFamily="34" charset="0"/>
                        </a:rPr>
                        <a:t>-</a:t>
                      </a:r>
                      <a:r>
                        <a:rPr lang="en-GB" b="0" baseline="0" dirty="0" smtClean="0">
                          <a:latin typeface="Lato" panose="020F0502020204030203" pitchFamily="34" charset="0"/>
                        </a:rPr>
                        <a:t> </a:t>
                      </a:r>
                      <a:endParaRPr lang="en-GB" b="0" dirty="0">
                        <a:latin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buFont typeface="Wingdings" pitchFamily="2" charset="2"/>
                        <a:buNone/>
                      </a:pPr>
                      <a:r>
                        <a:rPr lang="en-GB" b="0" dirty="0" smtClean="0">
                          <a:latin typeface="Lato" panose="020F0502020204030203" pitchFamily="34" charset="0"/>
                        </a:rPr>
                        <a:t>10mins</a:t>
                      </a:r>
                      <a:endParaRPr lang="en-GB" b="0" dirty="0">
                        <a:latin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buFont typeface="Wingdings" pitchFamily="2" charset="2"/>
                        <a:buNone/>
                      </a:pPr>
                      <a:r>
                        <a:rPr lang="en-GB" b="0" dirty="0" smtClean="0">
                          <a:latin typeface="Lato" panose="020F0502020204030203" pitchFamily="34" charset="0"/>
                        </a:rPr>
                        <a:t>-</a:t>
                      </a:r>
                      <a:endParaRPr lang="en-GB" b="0" dirty="0">
                        <a:latin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GB" b="0" dirty="0" smtClean="0">
                          <a:latin typeface="Lato" panose="020F0502020204030203" pitchFamily="34" charset="0"/>
                        </a:rPr>
                        <a:t>Section</a:t>
                      </a:r>
                      <a:r>
                        <a:rPr lang="en-GB" b="0" baseline="0" dirty="0" smtClean="0">
                          <a:latin typeface="Lato" panose="020F0502020204030203" pitchFamily="34" charset="0"/>
                        </a:rPr>
                        <a:t> One</a:t>
                      </a:r>
                      <a:endParaRPr lang="en-GB" b="0" dirty="0">
                        <a:latin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buFont typeface="Wingdings" pitchFamily="2" charset="2"/>
                        <a:buNone/>
                      </a:pPr>
                      <a:r>
                        <a:rPr lang="en-GB" b="0" dirty="0" smtClean="0">
                          <a:latin typeface="Lato" panose="020F0502020204030203" pitchFamily="34" charset="0"/>
                        </a:rPr>
                        <a:t>Comprehension</a:t>
                      </a:r>
                      <a:endParaRPr lang="en-GB" b="0" dirty="0">
                        <a:latin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buFont typeface="Wingdings" pitchFamily="2" charset="2"/>
                        <a:buNone/>
                      </a:pPr>
                      <a:r>
                        <a:rPr lang="en-GB" b="0" dirty="0" smtClean="0">
                          <a:latin typeface="Lato" panose="020F0502020204030203" pitchFamily="34" charset="0"/>
                        </a:rPr>
                        <a:t>30mins</a:t>
                      </a:r>
                      <a:endParaRPr lang="en-GB" b="0" dirty="0">
                        <a:latin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buFont typeface="Wingdings" pitchFamily="2" charset="2"/>
                        <a:buNone/>
                      </a:pPr>
                      <a:r>
                        <a:rPr lang="en-GB" b="0" dirty="0" smtClean="0">
                          <a:latin typeface="Lato" panose="020F0502020204030203" pitchFamily="34" charset="0"/>
                        </a:rPr>
                        <a:t>30</a:t>
                      </a:r>
                      <a:endParaRPr lang="en-GB" b="0" dirty="0">
                        <a:latin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GB" b="0" dirty="0" smtClean="0">
                          <a:latin typeface="Lato" panose="020F0502020204030203" pitchFamily="34" charset="0"/>
                        </a:rPr>
                        <a:t>Section</a:t>
                      </a:r>
                      <a:r>
                        <a:rPr lang="en-GB" b="0" baseline="0" dirty="0" smtClean="0">
                          <a:latin typeface="Lato" panose="020F0502020204030203" pitchFamily="34" charset="0"/>
                        </a:rPr>
                        <a:t> Two</a:t>
                      </a:r>
                      <a:endParaRPr lang="en-GB" b="0" dirty="0">
                        <a:latin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buFont typeface="Wingdings" pitchFamily="2" charset="2"/>
                        <a:buNone/>
                      </a:pPr>
                      <a:r>
                        <a:rPr lang="en-GB" b="0" dirty="0" smtClean="0">
                          <a:latin typeface="Lato" panose="020F0502020204030203" pitchFamily="34" charset="0"/>
                        </a:rPr>
                        <a:t>Applied Reasoning</a:t>
                      </a:r>
                      <a:endParaRPr lang="en-GB" b="0" dirty="0">
                        <a:latin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buFont typeface="Wingdings" pitchFamily="2" charset="2"/>
                        <a:buNone/>
                      </a:pPr>
                      <a:r>
                        <a:rPr lang="en-GB" b="0" dirty="0" smtClean="0">
                          <a:latin typeface="Lato" panose="020F0502020204030203" pitchFamily="34" charset="0"/>
                        </a:rPr>
                        <a:t>10mins</a:t>
                      </a:r>
                      <a:endParaRPr lang="en-GB" b="0" dirty="0">
                        <a:latin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buFont typeface="Wingdings" pitchFamily="2" charset="2"/>
                        <a:buNone/>
                      </a:pPr>
                      <a:r>
                        <a:rPr lang="en-GB" b="0" dirty="0" smtClean="0">
                          <a:latin typeface="Lato" panose="020F0502020204030203" pitchFamily="34" charset="0"/>
                        </a:rPr>
                        <a:t>5</a:t>
                      </a:r>
                      <a:endParaRPr lang="en-GB" b="0" dirty="0">
                        <a:latin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GB" b="0" dirty="0" smtClean="0">
                          <a:latin typeface="Lato" panose="020F0502020204030203" pitchFamily="34" charset="0"/>
                        </a:rPr>
                        <a:t>Section</a:t>
                      </a:r>
                      <a:r>
                        <a:rPr lang="en-GB" b="0" baseline="0" dirty="0" smtClean="0">
                          <a:latin typeface="Lato" panose="020F0502020204030203" pitchFamily="34" charset="0"/>
                        </a:rPr>
                        <a:t> Three</a:t>
                      </a:r>
                      <a:endParaRPr lang="en-GB" b="0" dirty="0">
                        <a:latin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buFont typeface="Wingdings" pitchFamily="2" charset="2"/>
                        <a:buNone/>
                      </a:pPr>
                      <a:r>
                        <a:rPr lang="en-GB" b="0" dirty="0" smtClean="0">
                          <a:latin typeface="Lato" panose="020F0502020204030203" pitchFamily="34" charset="0"/>
                        </a:rPr>
                        <a:t>Continuous</a:t>
                      </a:r>
                      <a:r>
                        <a:rPr lang="en-GB" b="0" baseline="0" dirty="0" smtClean="0">
                          <a:latin typeface="Lato" panose="020F0502020204030203" pitchFamily="34" charset="0"/>
                        </a:rPr>
                        <a:t> Writing</a:t>
                      </a:r>
                      <a:endParaRPr lang="en-GB" b="0" dirty="0">
                        <a:latin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buFont typeface="Wingdings" pitchFamily="2" charset="2"/>
                        <a:buNone/>
                      </a:pPr>
                      <a:r>
                        <a:rPr lang="en-GB" b="0" dirty="0" smtClean="0">
                          <a:latin typeface="Lato" panose="020F0502020204030203" pitchFamily="34" charset="0"/>
                        </a:rPr>
                        <a:t>20mins</a:t>
                      </a:r>
                      <a:endParaRPr lang="en-GB" b="0" dirty="0">
                        <a:latin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buFont typeface="Wingdings" pitchFamily="2" charset="2"/>
                        <a:buNone/>
                      </a:pPr>
                      <a:r>
                        <a:rPr lang="en-GB" b="0" dirty="0" smtClean="0">
                          <a:latin typeface="Lato" panose="020F0502020204030203" pitchFamily="34" charset="0"/>
                        </a:rPr>
                        <a:t>15</a:t>
                      </a:r>
                      <a:endParaRPr lang="en-GB" b="0" dirty="0">
                        <a:latin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Section One: Content</a:t>
            </a:r>
            <a:endParaRPr lang="en-GB" dirty="0">
              <a:latin typeface="Lato" panose="020F0502020204030203" pitchFamily="34" charset="0"/>
            </a:endParaRPr>
          </a:p>
        </p:txBody>
      </p:sp>
      <p:sp>
        <p:nvSpPr>
          <p:cNvPr id="3" name="Content Placeholder 2"/>
          <p:cNvSpPr>
            <a:spLocks noGrp="1"/>
          </p:cNvSpPr>
          <p:nvPr>
            <p:ph idx="1"/>
          </p:nvPr>
        </p:nvSpPr>
        <p:spPr/>
        <p:txBody>
          <a:bodyPr>
            <a:normAutofit/>
          </a:bodyPr>
          <a:lstStyle/>
          <a:p>
            <a:pPr lvl="0"/>
            <a:r>
              <a:rPr lang="en-GB" dirty="0" smtClean="0">
                <a:latin typeface="Lato" panose="020F0502020204030203" pitchFamily="34" charset="0"/>
              </a:rPr>
              <a:t>Text likely to come from a classic source, e.g.  C19</a:t>
            </a:r>
            <a:r>
              <a:rPr lang="en-GB" baseline="30000" dirty="0" smtClean="0">
                <a:latin typeface="Lato" panose="020F0502020204030203" pitchFamily="34" charset="0"/>
              </a:rPr>
              <a:t>th</a:t>
            </a:r>
            <a:r>
              <a:rPr lang="en-GB" dirty="0" smtClean="0">
                <a:latin typeface="Lato" panose="020F0502020204030203" pitchFamily="34" charset="0"/>
              </a:rPr>
              <a:t> or early C20</a:t>
            </a:r>
            <a:r>
              <a:rPr lang="en-GB" baseline="30000" dirty="0" smtClean="0">
                <a:latin typeface="Lato" panose="020F0502020204030203" pitchFamily="34" charset="0"/>
              </a:rPr>
              <a:t>th</a:t>
            </a:r>
            <a:r>
              <a:rPr lang="en-GB" dirty="0" smtClean="0">
                <a:latin typeface="Lato" panose="020F0502020204030203" pitchFamily="34" charset="0"/>
              </a:rPr>
              <a:t> </a:t>
            </a:r>
          </a:p>
          <a:p>
            <a:pPr lvl="0"/>
            <a:r>
              <a:rPr lang="en-GB" dirty="0" smtClean="0">
                <a:latin typeface="Lato" panose="020F0502020204030203" pitchFamily="34" charset="0"/>
              </a:rPr>
              <a:t>Several multiple choice questions</a:t>
            </a:r>
          </a:p>
          <a:p>
            <a:pPr lvl="0"/>
            <a:r>
              <a:rPr lang="en-GB" dirty="0" smtClean="0">
                <a:latin typeface="Lato" panose="020F0502020204030203" pitchFamily="34" charset="0"/>
              </a:rPr>
              <a:t>Need awareness of devices like similes and metaphors</a:t>
            </a:r>
          </a:p>
          <a:p>
            <a:pPr lvl="0"/>
            <a:r>
              <a:rPr lang="en-GB" dirty="0" smtClean="0">
                <a:latin typeface="Lato" panose="020F0502020204030203" pitchFamily="34" charset="0"/>
              </a:rPr>
              <a:t>One long vocabulary question worth around 12 marks</a:t>
            </a:r>
          </a:p>
          <a:p>
            <a:pPr lvl="0"/>
            <a:r>
              <a:rPr lang="en-GB" dirty="0" smtClean="0">
                <a:latin typeface="Lato" panose="020F0502020204030203" pitchFamily="34" charset="0"/>
              </a:rPr>
              <a:t>Summary skills: Explain what Character A thinks of Character B</a:t>
            </a:r>
          </a:p>
          <a:p>
            <a:pPr lvl="0"/>
            <a:r>
              <a:rPr lang="en-GB" dirty="0" smtClean="0">
                <a:latin typeface="Lato" panose="020F0502020204030203" pitchFamily="34" charset="0"/>
              </a:rPr>
              <a:t>Need to be able to place the text in its context – what clues are there it was written in the past?</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Sample Vocabulary Questions</a:t>
            </a:r>
            <a:endParaRPr lang="en-GB" dirty="0">
              <a:latin typeface="Lato" panose="020F0502020204030203"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395536" y="1556792"/>
            <a:ext cx="8352928" cy="4732180"/>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p:spPr>
      </p:pic>
      <p:sp>
        <p:nvSpPr>
          <p:cNvPr id="5" name="TextBox 4"/>
          <p:cNvSpPr txBox="1"/>
          <p:nvPr/>
        </p:nvSpPr>
        <p:spPr>
          <a:xfrm>
            <a:off x="4067944" y="2708920"/>
            <a:ext cx="1872208" cy="3470181"/>
          </a:xfrm>
          <a:prstGeom prst="rect">
            <a:avLst/>
          </a:prstGeom>
          <a:noFill/>
        </p:spPr>
        <p:txBody>
          <a:bodyPr wrap="square" rtlCol="0">
            <a:spAutoFit/>
          </a:bodyPr>
          <a:lstStyle/>
          <a:p>
            <a:pPr>
              <a:spcAft>
                <a:spcPts val="300"/>
              </a:spcAft>
            </a:pPr>
            <a:r>
              <a:rPr lang="en-GB" sz="1600" dirty="0">
                <a:latin typeface="Comic Sans MS" pitchFamily="66" charset="0"/>
              </a:rPr>
              <a:t>f</a:t>
            </a:r>
            <a:r>
              <a:rPr lang="en-GB" sz="1600" dirty="0" smtClean="0">
                <a:latin typeface="Comic Sans MS" pitchFamily="66" charset="0"/>
              </a:rPr>
              <a:t>eral</a:t>
            </a:r>
          </a:p>
          <a:p>
            <a:pPr>
              <a:spcAft>
                <a:spcPts val="300"/>
              </a:spcAft>
            </a:pPr>
            <a:r>
              <a:rPr lang="en-GB" sz="1600" dirty="0">
                <a:latin typeface="Comic Sans MS" pitchFamily="66" charset="0"/>
              </a:rPr>
              <a:t>r</a:t>
            </a:r>
            <a:r>
              <a:rPr lang="en-GB" sz="1600" dirty="0" smtClean="0">
                <a:latin typeface="Comic Sans MS" pitchFamily="66" charset="0"/>
              </a:rPr>
              <a:t>ats</a:t>
            </a:r>
          </a:p>
          <a:p>
            <a:pPr>
              <a:spcAft>
                <a:spcPts val="300"/>
              </a:spcAft>
            </a:pPr>
            <a:r>
              <a:rPr lang="en-GB" sz="1600" dirty="0">
                <a:latin typeface="Comic Sans MS" pitchFamily="66" charset="0"/>
              </a:rPr>
              <a:t>p</a:t>
            </a:r>
            <a:r>
              <a:rPr lang="en-GB" sz="1600" dirty="0" smtClean="0">
                <a:latin typeface="Comic Sans MS" pitchFamily="66" charset="0"/>
              </a:rPr>
              <a:t>iecemeal</a:t>
            </a:r>
          </a:p>
          <a:p>
            <a:pPr>
              <a:spcAft>
                <a:spcPts val="300"/>
              </a:spcAft>
            </a:pPr>
            <a:r>
              <a:rPr lang="en-GB" sz="1600" dirty="0">
                <a:latin typeface="Comic Sans MS" pitchFamily="66" charset="0"/>
              </a:rPr>
              <a:t>d</a:t>
            </a:r>
            <a:r>
              <a:rPr lang="en-GB" sz="1600" dirty="0" smtClean="0">
                <a:latin typeface="Comic Sans MS" pitchFamily="66" charset="0"/>
              </a:rPr>
              <a:t>istinctly</a:t>
            </a:r>
          </a:p>
          <a:p>
            <a:pPr>
              <a:spcAft>
                <a:spcPts val="300"/>
              </a:spcAft>
            </a:pPr>
            <a:r>
              <a:rPr lang="en-GB" sz="1600" dirty="0">
                <a:latin typeface="Comic Sans MS" pitchFamily="66" charset="0"/>
              </a:rPr>
              <a:t>a</a:t>
            </a:r>
            <a:r>
              <a:rPr lang="en-GB" sz="1600" dirty="0" smtClean="0">
                <a:latin typeface="Comic Sans MS" pitchFamily="66" charset="0"/>
              </a:rPr>
              <a:t>droit</a:t>
            </a:r>
          </a:p>
          <a:p>
            <a:pPr>
              <a:spcAft>
                <a:spcPts val="300"/>
              </a:spcAft>
            </a:pPr>
            <a:r>
              <a:rPr lang="en-GB" sz="1600" dirty="0" smtClean="0">
                <a:latin typeface="Comic Sans MS" pitchFamily="66" charset="0"/>
              </a:rPr>
              <a:t>ventriloquism</a:t>
            </a:r>
          </a:p>
          <a:p>
            <a:pPr>
              <a:spcAft>
                <a:spcPts val="300"/>
              </a:spcAft>
            </a:pPr>
            <a:r>
              <a:rPr lang="en-GB" sz="1600" dirty="0">
                <a:latin typeface="Comic Sans MS" pitchFamily="66" charset="0"/>
              </a:rPr>
              <a:t>i</a:t>
            </a:r>
            <a:r>
              <a:rPr lang="en-GB" sz="1600" dirty="0" smtClean="0">
                <a:latin typeface="Comic Sans MS" pitchFamily="66" charset="0"/>
              </a:rPr>
              <a:t>ncredulous</a:t>
            </a:r>
          </a:p>
          <a:p>
            <a:pPr>
              <a:spcAft>
                <a:spcPts val="300"/>
              </a:spcAft>
            </a:pPr>
            <a:r>
              <a:rPr lang="en-GB" sz="1600" dirty="0">
                <a:latin typeface="Comic Sans MS" pitchFamily="66" charset="0"/>
              </a:rPr>
              <a:t>a</a:t>
            </a:r>
            <a:r>
              <a:rPr lang="en-GB" sz="1600" dirty="0" smtClean="0">
                <a:latin typeface="Comic Sans MS" pitchFamily="66" charset="0"/>
              </a:rPr>
              <a:t>mid</a:t>
            </a:r>
          </a:p>
          <a:p>
            <a:pPr>
              <a:spcAft>
                <a:spcPts val="300"/>
              </a:spcAft>
            </a:pPr>
            <a:r>
              <a:rPr lang="en-GB" sz="1600" dirty="0">
                <a:latin typeface="Comic Sans MS" pitchFamily="66" charset="0"/>
              </a:rPr>
              <a:t>u</a:t>
            </a:r>
            <a:r>
              <a:rPr lang="en-GB" sz="1600" dirty="0" smtClean="0">
                <a:latin typeface="Comic Sans MS" pitchFamily="66" charset="0"/>
              </a:rPr>
              <a:t>nconcern</a:t>
            </a:r>
          </a:p>
          <a:p>
            <a:pPr>
              <a:spcAft>
                <a:spcPts val="300"/>
              </a:spcAft>
            </a:pPr>
            <a:r>
              <a:rPr lang="en-GB" sz="1600" dirty="0" err="1" smtClean="0">
                <a:latin typeface="Comic Sans MS" pitchFamily="66" charset="0"/>
              </a:rPr>
              <a:t>Axminster</a:t>
            </a:r>
            <a:endParaRPr lang="en-GB" sz="1600" dirty="0" smtClean="0">
              <a:latin typeface="Comic Sans MS" pitchFamily="66" charset="0"/>
            </a:endParaRPr>
          </a:p>
          <a:p>
            <a:pPr>
              <a:spcAft>
                <a:spcPts val="300"/>
              </a:spcAft>
            </a:pPr>
            <a:r>
              <a:rPr lang="en-GB" sz="1600" dirty="0">
                <a:latin typeface="Comic Sans MS" pitchFamily="66" charset="0"/>
              </a:rPr>
              <a:t>r</a:t>
            </a:r>
            <a:r>
              <a:rPr lang="en-GB" sz="1600" dirty="0" smtClean="0">
                <a:latin typeface="Comic Sans MS" pitchFamily="66" charset="0"/>
              </a:rPr>
              <a:t>ejoinder</a:t>
            </a:r>
          </a:p>
          <a:p>
            <a:pPr>
              <a:spcAft>
                <a:spcPts val="300"/>
              </a:spcAft>
            </a:pPr>
            <a:r>
              <a:rPr lang="en-GB" sz="1600" dirty="0">
                <a:latin typeface="Comic Sans MS" pitchFamily="66" charset="0"/>
              </a:rPr>
              <a:t>s</a:t>
            </a:r>
            <a:r>
              <a:rPr lang="en-GB" sz="1600" dirty="0" smtClean="0">
                <a:latin typeface="Comic Sans MS" pitchFamily="66" charset="0"/>
              </a:rPr>
              <a:t>hred</a:t>
            </a:r>
            <a:endParaRPr lang="en-GB" sz="1600" dirty="0">
              <a:latin typeface="Comic Sans MS" pitchFamily="66"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Shared Reading of Classic Texts</a:t>
            </a:r>
            <a:endParaRPr lang="en-GB" dirty="0">
              <a:latin typeface="Lato" panose="020F0502020204030203" pitchFamily="34" charset="0"/>
            </a:endParaRPr>
          </a:p>
        </p:txBody>
      </p:sp>
      <p:sp>
        <p:nvSpPr>
          <p:cNvPr id="3" name="Content Placeholder 2"/>
          <p:cNvSpPr>
            <a:spLocks noGrp="1"/>
          </p:cNvSpPr>
          <p:nvPr>
            <p:ph idx="1"/>
          </p:nvPr>
        </p:nvSpPr>
        <p:spPr>
          <a:xfrm>
            <a:off x="301752" y="1527048"/>
            <a:ext cx="8503920" cy="2982072"/>
          </a:xfrm>
        </p:spPr>
        <p:txBody>
          <a:bodyPr>
            <a:normAutofit/>
          </a:bodyPr>
          <a:lstStyle/>
          <a:p>
            <a:pPr>
              <a:buNone/>
            </a:pPr>
            <a:r>
              <a:rPr lang="en-GB" dirty="0" smtClean="0">
                <a:latin typeface="Lato" panose="020F0502020204030203" pitchFamily="34" charset="0"/>
              </a:rPr>
              <a:t>Suggested titles:</a:t>
            </a:r>
          </a:p>
          <a:p>
            <a:pPr>
              <a:buNone/>
            </a:pPr>
            <a:endParaRPr lang="en-GB" sz="1800" i="1" dirty="0" smtClean="0">
              <a:latin typeface="Lato" panose="020F0502020204030203" pitchFamily="34" charset="0"/>
            </a:endParaRPr>
          </a:p>
          <a:p>
            <a:r>
              <a:rPr lang="en-GB" i="1" dirty="0" smtClean="0">
                <a:latin typeface="Lato" panose="020F0502020204030203" pitchFamily="34" charset="0"/>
              </a:rPr>
              <a:t>Treasure Island </a:t>
            </a:r>
            <a:r>
              <a:rPr lang="en-GB" dirty="0" smtClean="0">
                <a:latin typeface="Lato" panose="020F0502020204030203" pitchFamily="34" charset="0"/>
              </a:rPr>
              <a:t>– Robert Louis Stevenson</a:t>
            </a:r>
          </a:p>
          <a:p>
            <a:r>
              <a:rPr lang="en-GB" i="1" dirty="0" smtClean="0">
                <a:latin typeface="Lato" panose="020F0502020204030203" pitchFamily="34" charset="0"/>
              </a:rPr>
              <a:t>Black Beauty </a:t>
            </a:r>
            <a:r>
              <a:rPr lang="en-GB" dirty="0" smtClean="0">
                <a:latin typeface="Lato" panose="020F0502020204030203" pitchFamily="34" charset="0"/>
              </a:rPr>
              <a:t>– Anna Sewell</a:t>
            </a:r>
          </a:p>
          <a:p>
            <a:r>
              <a:rPr lang="en-GB" i="1" dirty="0" smtClean="0">
                <a:latin typeface="Lato" panose="020F0502020204030203" pitchFamily="34" charset="0"/>
              </a:rPr>
              <a:t>Oliver Twist </a:t>
            </a:r>
            <a:r>
              <a:rPr lang="en-GB" dirty="0" smtClean="0">
                <a:latin typeface="Lato" panose="020F0502020204030203" pitchFamily="34" charset="0"/>
              </a:rPr>
              <a:t>– Charles Dickens</a:t>
            </a:r>
          </a:p>
          <a:p>
            <a:r>
              <a:rPr lang="en-GB" i="1" dirty="0" smtClean="0">
                <a:latin typeface="Lato" panose="020F0502020204030203" pitchFamily="34" charset="0"/>
              </a:rPr>
              <a:t>The Secret Garden </a:t>
            </a:r>
            <a:r>
              <a:rPr lang="en-GB" dirty="0" smtClean="0">
                <a:latin typeface="Lato" panose="020F0502020204030203" pitchFamily="34" charset="0"/>
              </a:rPr>
              <a:t>– Frances Hodgson Burnett</a:t>
            </a:r>
          </a:p>
          <a:p>
            <a:r>
              <a:rPr lang="en-GB" i="1" dirty="0" smtClean="0">
                <a:latin typeface="Lato" panose="020F0502020204030203" pitchFamily="34" charset="0"/>
              </a:rPr>
              <a:t>The Call of the Wild </a:t>
            </a:r>
            <a:r>
              <a:rPr lang="en-GB" dirty="0" smtClean="0">
                <a:latin typeface="Lato" panose="020F0502020204030203" pitchFamily="34" charset="0"/>
              </a:rPr>
              <a:t>/ </a:t>
            </a:r>
            <a:r>
              <a:rPr lang="en-GB" i="1" dirty="0" smtClean="0">
                <a:latin typeface="Lato" panose="020F0502020204030203" pitchFamily="34" charset="0"/>
              </a:rPr>
              <a:t>White Fang </a:t>
            </a:r>
            <a:r>
              <a:rPr lang="en-GB" dirty="0" smtClean="0">
                <a:latin typeface="Lato" panose="020F0502020204030203" pitchFamily="34" charset="0"/>
              </a:rPr>
              <a:t>– Jack London</a:t>
            </a:r>
            <a:endParaRPr lang="en-GB" dirty="0">
              <a:latin typeface="Lato" panose="020F0502020204030203" pitchFamily="34" charset="0"/>
            </a:endParaRPr>
          </a:p>
        </p:txBody>
      </p:sp>
      <p:pic>
        <p:nvPicPr>
          <p:cNvPr id="3074" name="Picture 2" descr="http://www.inismagazine.ie/files/cache/9db4eca4d33d48720e4d814d391ae7909eba1059.png"/>
          <p:cNvPicPr>
            <a:picLocks noChangeAspect="1" noChangeArrowheads="1"/>
          </p:cNvPicPr>
          <p:nvPr/>
        </p:nvPicPr>
        <p:blipFill>
          <a:blip r:embed="rId2" cstate="print"/>
          <a:srcRect/>
          <a:stretch>
            <a:fillRect/>
          </a:stretch>
        </p:blipFill>
        <p:spPr bwMode="auto">
          <a:xfrm rot="20990123">
            <a:off x="353958" y="4594013"/>
            <a:ext cx="1714200" cy="2129440"/>
          </a:xfrm>
          <a:prstGeom prst="rect">
            <a:avLst/>
          </a:prstGeom>
          <a:noFill/>
          <a:ln>
            <a:solidFill>
              <a:schemeClr val="tx1"/>
            </a:solidFill>
          </a:ln>
          <a:effectLst>
            <a:outerShdw blurRad="63500" sx="102000" sy="102000" algn="ctr" rotWithShape="0">
              <a:prstClr val="black">
                <a:alpha val="40000"/>
              </a:prstClr>
            </a:outerShdw>
          </a:effectLst>
        </p:spPr>
      </p:pic>
      <p:pic>
        <p:nvPicPr>
          <p:cNvPr id="3076" name="Picture 4" descr="http://theotherdayatportrait.files.wordpress.com/2010/09/blackbeauty.jpg"/>
          <p:cNvPicPr>
            <a:picLocks noChangeAspect="1" noChangeArrowheads="1"/>
          </p:cNvPicPr>
          <p:nvPr/>
        </p:nvPicPr>
        <p:blipFill>
          <a:blip r:embed="rId3" cstate="print"/>
          <a:srcRect/>
          <a:stretch>
            <a:fillRect/>
          </a:stretch>
        </p:blipFill>
        <p:spPr bwMode="auto">
          <a:xfrm rot="20933278">
            <a:off x="2185999" y="4422698"/>
            <a:ext cx="1632664" cy="2299528"/>
          </a:xfrm>
          <a:prstGeom prst="rect">
            <a:avLst/>
          </a:prstGeom>
          <a:noFill/>
          <a:ln>
            <a:solidFill>
              <a:schemeClr val="tx1"/>
            </a:solidFill>
          </a:ln>
          <a:effectLst>
            <a:outerShdw blurRad="63500" sx="102000" sy="102000" algn="ctr" rotWithShape="0">
              <a:prstClr val="black">
                <a:alpha val="40000"/>
              </a:prstClr>
            </a:outerShdw>
          </a:effectLst>
        </p:spPr>
      </p:pic>
      <p:pic>
        <p:nvPicPr>
          <p:cNvPr id="3078" name="Picture 6" descr="http://d28hgpri8am2if.cloudfront.net/book_images/cvr9781416534754_9781416534754_hr.jpg"/>
          <p:cNvPicPr>
            <a:picLocks noChangeAspect="1" noChangeArrowheads="1"/>
          </p:cNvPicPr>
          <p:nvPr/>
        </p:nvPicPr>
        <p:blipFill>
          <a:blip r:embed="rId4" cstate="print"/>
          <a:srcRect/>
          <a:stretch>
            <a:fillRect/>
          </a:stretch>
        </p:blipFill>
        <p:spPr bwMode="auto">
          <a:xfrm rot="20916511">
            <a:off x="3925457" y="4388598"/>
            <a:ext cx="1458940" cy="2348454"/>
          </a:xfrm>
          <a:prstGeom prst="rect">
            <a:avLst/>
          </a:prstGeom>
          <a:noFill/>
          <a:ln>
            <a:solidFill>
              <a:schemeClr val="tx1"/>
            </a:solidFill>
          </a:ln>
          <a:effectLst>
            <a:outerShdw blurRad="63500" sx="102000" sy="102000" algn="ctr" rotWithShape="0">
              <a:prstClr val="black">
                <a:alpha val="40000"/>
              </a:prstClr>
            </a:outerShdw>
          </a:effectLst>
        </p:spPr>
      </p:pic>
      <p:pic>
        <p:nvPicPr>
          <p:cNvPr id="3080" name="Picture 8" descr="http://fc06.deviantart.net/fs70/i/2014/031/8/f/the_secret_garden_book_cover_by_simdoug-d74hofr.jpg"/>
          <p:cNvPicPr>
            <a:picLocks noChangeAspect="1" noChangeArrowheads="1"/>
          </p:cNvPicPr>
          <p:nvPr/>
        </p:nvPicPr>
        <p:blipFill>
          <a:blip r:embed="rId5" cstate="print"/>
          <a:srcRect/>
          <a:stretch>
            <a:fillRect/>
          </a:stretch>
        </p:blipFill>
        <p:spPr bwMode="auto">
          <a:xfrm rot="20991529">
            <a:off x="5558827" y="4395814"/>
            <a:ext cx="1519032" cy="2346786"/>
          </a:xfrm>
          <a:prstGeom prst="rect">
            <a:avLst/>
          </a:prstGeom>
          <a:noFill/>
          <a:ln>
            <a:solidFill>
              <a:schemeClr val="tx1"/>
            </a:solidFill>
          </a:ln>
          <a:effectLst>
            <a:outerShdw blurRad="63500" sx="102000" sy="102000" algn="ctr" rotWithShape="0">
              <a:prstClr val="black">
                <a:alpha val="40000"/>
              </a:prstClr>
            </a:outerShdw>
          </a:effectLst>
        </p:spPr>
      </p:pic>
      <p:pic>
        <p:nvPicPr>
          <p:cNvPr id="3082" name="Picture 10" descr="http://www.livingston.org/cms/lib4/NJ01000562/Centricity/Domain/849/Book%20Covers/call%20of%20the%20wild.jpg"/>
          <p:cNvPicPr>
            <a:picLocks noChangeAspect="1" noChangeArrowheads="1"/>
          </p:cNvPicPr>
          <p:nvPr/>
        </p:nvPicPr>
        <p:blipFill>
          <a:blip r:embed="rId6" cstate="print"/>
          <a:srcRect/>
          <a:stretch>
            <a:fillRect/>
          </a:stretch>
        </p:blipFill>
        <p:spPr bwMode="auto">
          <a:xfrm rot="21034898">
            <a:off x="7206762" y="4339008"/>
            <a:ext cx="1558962" cy="2407664"/>
          </a:xfrm>
          <a:prstGeom prst="rect">
            <a:avLst/>
          </a:prstGeom>
          <a:noFill/>
          <a:ln>
            <a:solidFill>
              <a:schemeClr val="tx1"/>
            </a:solidFill>
          </a:ln>
          <a:effectLst>
            <a:outerShdw blurRad="63500" sx="102000" sy="102000" algn="ctr" rotWithShape="0">
              <a:prstClr val="black">
                <a:alpha val="40000"/>
              </a:prstClr>
            </a:outerShdw>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Learning to Summarise</a:t>
            </a:r>
            <a:endParaRPr lang="en-GB" dirty="0">
              <a:latin typeface="Lato" panose="020F0502020204030203" pitchFamily="34" charset="0"/>
            </a:endParaRPr>
          </a:p>
        </p:txBody>
      </p:sp>
      <p:sp>
        <p:nvSpPr>
          <p:cNvPr id="3" name="Content Placeholder 2"/>
          <p:cNvSpPr>
            <a:spLocks noGrp="1"/>
          </p:cNvSpPr>
          <p:nvPr>
            <p:ph idx="1"/>
          </p:nvPr>
        </p:nvSpPr>
        <p:spPr/>
        <p:txBody>
          <a:bodyPr/>
          <a:lstStyle/>
          <a:p>
            <a:pPr>
              <a:spcAft>
                <a:spcPts val="700"/>
              </a:spcAft>
            </a:pPr>
            <a:r>
              <a:rPr lang="en-GB" dirty="0" smtClean="0">
                <a:latin typeface="Lato" panose="020F0502020204030203" pitchFamily="34" charset="0"/>
              </a:rPr>
              <a:t>Discuss your shared reading together.</a:t>
            </a:r>
          </a:p>
          <a:p>
            <a:pPr>
              <a:spcAft>
                <a:spcPts val="700"/>
              </a:spcAft>
            </a:pPr>
            <a:r>
              <a:rPr lang="en-GB" dirty="0" smtClean="0">
                <a:latin typeface="Lato" panose="020F0502020204030203" pitchFamily="34" charset="0"/>
              </a:rPr>
              <a:t>“Let’s summarise the main events of what we read tonight.”</a:t>
            </a:r>
          </a:p>
          <a:p>
            <a:pPr>
              <a:spcAft>
                <a:spcPts val="700"/>
              </a:spcAft>
            </a:pPr>
            <a:r>
              <a:rPr lang="en-GB" dirty="0" smtClean="0">
                <a:latin typeface="Lato" panose="020F0502020204030203" pitchFamily="34" charset="0"/>
              </a:rPr>
              <a:t>“What do you think were the three most important things that happened in this chapter?”</a:t>
            </a:r>
          </a:p>
          <a:p>
            <a:pPr>
              <a:spcAft>
                <a:spcPts val="700"/>
              </a:spcAft>
            </a:pPr>
            <a:endParaRPr lang="en-GB" dirty="0" smtClean="0"/>
          </a:p>
          <a:p>
            <a:endParaRPr lang="en-GB" dirty="0" smtClean="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Reading for Pleasure</a:t>
            </a:r>
            <a:endParaRPr lang="en-GB" dirty="0">
              <a:latin typeface="Lato" panose="020F0502020204030203" pitchFamily="34" charset="0"/>
            </a:endParaRPr>
          </a:p>
        </p:txBody>
      </p:sp>
      <p:sp>
        <p:nvSpPr>
          <p:cNvPr id="19458" name="AutoShape 2" descr="data:image/webp;base64,UklGRqREAABXRUJQVlA4IJhEAACQ1QCdASr2AFoBPqU6k0QloqGZC/fIXApE9g4AzQPgR1WFoCJB9l/E3t2ZV8M/hP8F+13+H/aT5kOPeuny39u/xX+i/uX7cfdH/c6kPgP919QHvj8yf7z+2/kx85v8f/6P9D7tf7R/h/+5/ifgJ/p39m/5n+E9dr9bvdP+6HqN/rH+g/aj3ZP9/+3Puv/sv+w/bL4DP5j/gv/D7U3/b/+fuzf4X/tf///5/A3/P/9P/8faS/8v7rfDx/e/+x+5vta//rWUPOf+f9LHzX9//2vhj5UvhmgNjv6stRr5/+BP6/939un8J/zPBP9x/h/QI/W+6J2INqv/H6hftz9l/73+E9RH3j/t/4T/Lew/1y/8f+N+AD+gf1n/nev3+78KD7x/lP2g+AT+d/3v/3f5j3gv8b/9eaH9i/2X7c/At+yHXH9KFdR46N/UMQ9gxD2DEPYL5XN3uUFz98RqOyNAdws31VRQ0MoHW/Pq+LjcJnlRRnwEAjbtr97xu3H2B1/C97/2Y+WFfl06LB/iOJLU3+eAp1kvTgq25uMWRlKAderOe2t5cGKjw2FZSi6dMbqEaz9o8T2vjTdJ2QD1Dhs6fvAu/VAvbc85N6GWoZ10tPKwlSb/jtrLSbxuv8NrCLYimsmDyxlGJ4ZIW7oPCGfbVpwSUsN6PpDCUESUrKiq+qV+WE2R3KAis3x7XZK/KM8salvo4ANPIYlCYCqn0fv1HsVmIk6M2JaFbd32LpRNk341xuNgzTRQq3cnRxGd9FpL+DsgB3cN071DDLerozbif1HG38AB9cL+XB/bc3ooMoBNwzDf+V/ZU66eLOIhy/4aAUNdIYuTViHWVQRfJvY1MfsLGVV4PMDC6PNP/08KAkb2hI+12nMKz0HtNRaADPhHyLXr3BtiLL9ZJ9864kq4q6OXzeVB8KneAA+gXuYbeb1NFJX6DoMBlDIRBG0N7ZeeqKW6xK9od66XivKsaENLOCqqChF5Bt+S2abMOu0QFl9kW8sH3onVwzrvw93UCZprBOpWeM4rrVX+T4629B6/KpFeUT0wor1lK8bQ/+tljDqhz0CBdo9hh61OkF32JTWb/SveeNpMcPP9Prn3W1o/g8w3inx3uIBnMMtg6KzCPtS2O3Th1cSou+KtOb5tasnHuTTM5Qts2KVsxv3J9eJb+svwr1MqOpAcvdzm2dDqMG2K7BSH4py5xMJ98HMvaZ9dgrUc5hmgNe9StDyoo93eIYDv8QYR28v5MhqKrNjlBpCJB+n3HMLodA7AlSH3CoG1W5WeowjR3gFfu1A7VyazJ+mW6rE2VC7ZSFwVcKfHT2fNV5v2NiVraSBotlZZulfMypEFFXy6FIwbNYHwx4qsYRBAcCgp1e/H1X9Eo8RZy3oz+fKqlFOCv4GDQ5xqN4CIAMNWO79Pi6z1tXeQYAtKNbwYbq26xo3aJRBEXQsff+mbjm9+S9gmdlwL+8FI+X2i9IvSqPJw3JoZTyOUvAfENeLWnhuwQzUuCmOKyj+HpR+euQWDI+gkSjRRRZzbEJJpTMhpyxEXB5j1xnZzWGZelSmJ7OSQdJeLhHwEr+nET2r00uuFnoAH831Nl2tGlwevY0BcncFUKxj1KRGyjz9GThEGRGjGX6BRRM2Ee9sF8wAFrwMtf4zfgA1db/gJuuNuadMsduEL6jfXfIodmTsIs8qfXfXdOjGLpH2DUKhzpepLiiIkHPBwm7V8mhdnzZboi1DvcqcefW1PCZMs3eQkGxaTZ/QrD8Extiu0S6mI9B3/1DwZr5rF1Hcvq4msnyf60qsyAsMLoTlbI6DRGAdTBjeXk13BAmRx67rJSf7OkWfj6C5oTDm7PvLSZJdQ8HOLCMKatlNoimmPLMwhp7j1IUi9HQc5bIq3favVBWq1nHezFshT8vcjME5aIicvmVLUfmoxthP1JkrEKnAlEpXVatZznmvhOZPm122oKhNQCoWy5sKQt5qRhsAvDFQJ7Wqz1I5tegWl/5n7esb//sMUXANUm2FdlSft14xPFne1nMzyyY7edrWfhWFlNQLDrkOVz8k5Yg4GEGNd92HmQ3vlub9sF8AT1DeLGQ66PxWnokiFivVkaLHec72dLsR2ycbrGO0b8JYE06gULoDK+KzcmW8BuFpWj/x402Jh/8JYWsui+QVUrAZk6NWWDYaHu/35u22zJYXcHQt8nxf03pXjEKv0GDwfLc2LZ+NM4Fc2+WdJIzfehUEDfrmwmGUAEt5lxr1j4YN7wqtdFy21JmN8EO7D/kE5KT4P7dg/1ApR/ylJguvyyypQAP6iHylzwujENfHhFxgZGAf3pS92wGlkK1PEBvimqzGr7NegJfBcjs4ywQb0AAvj7Uf2/sQ7bOpeydIdNEsqOpsDg54rEX+i/6dJ3Qust8JNygkDDcHraAtBI/bXNCLJzU9xvftsz/tW7+t4fQRHY7S9X/3jgyT74pSLUHoCvrkrPfAQZGpIK08a8yci6kXUEgLCcwll1F9zH0non5AnqUxlTXesv3DrX5vALIKMqha13tonfx5sPiQ28NawGTjFfGXsHBfCjEY2DtKf9z5nnTnt4Vq/F1L3EZJ4Q3GGWB/4mQt5lXwzQljm8r/lj/LczMrMQUN11u6xpdlFxHzS9lDAgG4nnxWJHGn5RxXoztmUKOkMnT2uclTbMSTSzF5aFeuDqAKBPaABVmvnD12YWovKQwwZWoFgMAT5v+9yzbF8veq3UsHh9NOYJWUS4wDmA/uF0PjT5c+okLXhLomCiP5qv2I6yb1A0/CtgytIPnyX8mQCtrQlVj2DN4SJSgCw+Vo250M4pdG6L6kkTFFxTqj3fgajNR23rIrxoRI+NnIOONQPP8rhD9uIT9ae2pfCLildWOXcCyf58jfL0w7RZz4n4OS/lgvtX//aJ9QlVMyNiZovbv7uo3Y7MpMpjUjiSoK8t8UhYHGu1GY4Ortq5vC9tbFr3l0vfRSSJJZB8TbXcz4F4cvW6YorkDQVRQoCb72SSHlVZzT6IGKSSmomwxH9q0/Hzc9Dq92WW4WIpRwmMd7nOJITaghLMFD/Qp+luU51g2L21A5CgUVNZkXc9WPctG9mCmDo4OYUI6T88g4Ah4eK3vZ3v/YRBQC9XObMU8Vp8VBVqpFvH0LsgH4SRWmOnfKyRHvtISJq3OL4Q3y7fVu7FN6ld/wXog2hvfOWrL6SAddv6KbQuYRaFugtgbIGoV+MRT6jRsu39t6IJRjXmY/5qZQA9zwTyzdecGnV/AKFi7roBm9V1MYveIzeRCif9hmrvag1sbo6ecPu0lm8Nlt2b4haIb1XTI9qjlrd1BObvTsmgk9FRJ8mjTlAcK6VX68Mir4ejz8hXI20hksC8lK7g83YyvlNEF15u8S/1+w1U2zyFJujm12/TpA19qtT+8l2V1J3bFGQ7jiXXqTcu7jQc3ZWUqVGoxvnfiIhysA6qvOKHb5RHeRMoP/mOqfnyJQ647/c7IrI3bHEXgn1MSZYQXl1yQz3B3BpUZITRZgTX+0wjWY2YNX29fTjGHSifFQudHQKqiKW6+k/qg6fH8t4/SUfQOruGmLSvGEDZKC0ygurqzzXrr0tUzdHp4060YbCmTDg57XzYjccTL318MgOLgcwTN4eRizDkOgQGAUXnn0z+jCsy1m8ObHvtBi+dZLVuR0oBVV97uXjM5u2fZE1Mn3RBfUw/wNriysG8u3y5IkrVeUiEQvEfILb1ekex7A/kFZdvIOM0eU8f7ibN2YA2ogMiq3NBWhMqzP3durKgxu3NnsduNZrhyWDP98/+uab39z5kL5CtNXJL/n/E2+boXxTeMibTO1wfuwwCTFty66JNrRdC1Av2dKeVIBvOcu5kfKg5tWyONGliUFiH+2iJXboJ+2fGkMgBsfw2efFhDrJm47La0CCL6pmYq2qiXJhY3QCS0OTirwchiESqP6Rr2yS8CjTO0/EUWxMXrurZnTi9wr+z0qs+3H7+PLPwwczUhkh3dHYXhoEpPson1afaDa0a/tWH1zxaEqcohmKxuD3eqbkLu2htX1LwGHLdES7iUDE5aLLFBsXA0HyJe4IXvWacgvyOWf7cCG0qRbqtmfWAfVaOVQJ3l0zWK9CdvVi7CU36Ddz1QQtML6QtfkXfCRilKQTvFMjl933SV7wLRcwfZ0VqWPFhJ++D6aHNEn5C7R/l0noVj+Bpu/pHCQU8xxxXGquPBj7ULnwGoK7M09b1LGLrRoKhI57Cj31ZflP7jfLTv3Qsflbw4Sb4990USEKaZc5fbl+ir3kjquNC4PqR1iQQEa2uDZQGwXgL3fAte8sg8CDXzFd1oRbEWz55EmgYNiasLo6HfHrcE5RG06ZKoZGWYpcB7+wgkoMScJJmNuR33QtWRLVVLNvTbMw1Iz9LF4biJAUZOilXkWHw49UwYKaJnkO0+oHLgFF2hCTXC248DHYoqf+HgFknaQ4E8+dpaufpxF5jwB6U+BFmHUofyPRUbKgfmRnRIuvfF2PzPuyQSLZATmDFalHkHQHD0RhCVss8bwqPkYRueTKSL0zXnrwRal+H6V7dNZb5eBsU97rlAu8WG2OZsiJeCG1HCJLeAYpxVzTJRS67K1b0AhFWFAxG0Ie7deTxiFi4Q7JoC8+9UAbihOSqCA4RpNXzxboW4FrJHuUP5jXL6qpWuiRV44llvBv1ePWu+s3psHU+qFNRlqa/Lzyv9ChpqdtQXigwz6KXusDs0DByMgJaMx4W57IrsJ7rv0EcHVJ53JPDvFHCMvUKdbvgEoiVLqFyvI2gq2F09RXYZBdssqB9H79hTb+e6j2GZFe9Ah7k5eQSlE6ERgNReFEI+0njTd4G/3Yr6PvzEdbr1mq8/JcnUlCudpsKU+ghB0O5RmHs19/jNNovukHr3CyPI0dWkJkce7rcaeSNmLRt1Y0l7Gug9DtXNo90sYK4mVa+5qMuvmw4O0VI+HxlUH4INpqxm7Nm93T+QSMcsMiMD3B9hiehKJpYX+KQDDJKu/kOwOLutH/M8fyU+4BCv0FUmYtlbvSeEl3CZEP6KG+UwZ7eBqUkJqg02yFceOzrI7YXa5RbjZ5WVf0iXKDwhnZmbAy3eGYt+Sr78K78XCbT40vt/+siq48EoPbJpj/Sz2aaWNL3KVFmH7OHasBcGkxeTHqCTamrt3Ovl7hPso0UJpQWWN1s7KQm5Dn8rtfiBGXiF5yK44zTKta9EvT0cugVdkKYxCRTqJndMN1p8rAR7kFB/gnbBwVJPFVXsGKAAyfUrc+vAyzGwz5H1u+iEV1gNV8omNK4Gmif/3y4ev9lgl+Q8BGkA11pvi2xhsDQWHB/k0AlLBKzE8f6nYlfoiPsv3VEslceTBdiGwj7AAMsFrem3KO/E0Bj8PQ0FnlvhPXvUCdgmZ43kJNdoXiL6ZsqTy1TB9HzNbzDSp+1ao+pdjlqfFrh88JKiUB/mkX8RX9tmmZnQtrMvInG+8IN0Ha0c52GkpTvdsByzutb+d62vHRt0bngFZ6secmimD/jIAy+Gdfh6B79ROsMdTTu3kdqUcxnyxql2INYm066yZPcU6cJA8UHfuqTDUtMpS9SDQil0MmaC+sRlh4T0uBm2oIfCgpnh5gB7E2WsTeVi21wb787LYmksiA0cuHvhhL+PIeGO+1IMOhNRMRfvX+x+mn+FWISs7c5V65q+WYRDFVLRKs0B/e/3b3g5enfoJcSfhfdq5F9qSBrxcsk97+1uvAgG3BsPNEjTZMYhEchQvx9T0gu7TInuVMypx8jTTzXT39F/+ilVJbc6KSqxpGZnCEoIH3tuFEOjQC1qAALjSpCxLiKUHbs+JkiaG6KJLSAlqwPBx8A1cWwwZPGoKUCS4qXxKM4z4JwfKtPEmtl5gWsd2axl/dnuEFT0C/j/LDYoOkVLKsyMsA2rveo2CXqga4gMzvw0prRUSZH8kkbCRfrz+P2QMQ40TVeHBjmgyhFd61/ha79O1lGO3lynv7etiO59NmmO90l8IceIVPQfJxr55MysDJ8bwSj0mcpx1NUACBL8bucLEFDtOzdjnwXh8EKzmVYTGl7B8t0oI7EPLCah93+2+wJxCL3qQZiH5l65o8nj5dK5WgVuobppjJV+31/I8fmrVI6T4mJFPfFey0XahTTToxWLKZJ2WXJh6CGfgAl/QwNW85DqiC/gIqdpFYYfuMfBcTkp/9O9nF7zdgT+PaGuUqWapVli87v9eE2qQx/ZstXvKouXdpleqkBB9VrQz2VzwdOEs3P/nhqppUn7D4L2S4f87AXRN3jlVVdFkjsuqhSEVnuugoWJdZ17+9dW9SxTSK1G3nD2zB0kr8y1eU7pjRc2+xk3jU0vb74Tvk70n2jbegzt4Lg2RcbD5v2Tlwr40jcv1UpcQAIp/KMQBbK3FBs7r4JYfgBeTkAwa+Y0n8MeSxVlf1tulF0H/wDcMZ8VFifdPDdKLfW7bJKMcmMFQxaKKIpEH4aqvdo708xkquadR/astAplI8sQ7lLBU308u/eTgNUoKIwt+nY+V3ZTDmKfGNk4vbOtpm20+SF4Dba35UqhyMlVg0qL5ejzXF+oLgXZQtXkQ3mbh9LqSoQ3/IiapnWfOXwsOQYb3jLs+4odNnANGIv5OlVoW9EcyfSvfjnyQ6ejOFgVXmErH5EDktBBgkOUEX8XuFfromdLpf+cSP/mYG/K6urGqVKRNblWeVGbKPusurOlkfH+BSFsG+kxkTune1EnPzILAXkn8jgxg0r+BPKGaPL/0ISFxZi4ctT9UvaO78uuO/9Vd46Ksyncfevr0nC6R2W9x0Tq8Qxk70r8a5PIEEfMAP4mX19ppiC/GV5/b5hBIbkhj053kT7ARN92kximjPIqQKCIhVQwUUDDpDQuLBFPdMrQJTO4AlqHppM6sv9Vmp4EZJ/nmuBImwfq0l/+58nYkbSKxl0VQzWDlNH4am/Q3EZ8PFP9dWtATmfPKTfeHUwRDjGaQg8s5+KDgbAkqfa39K21vfgsHFBCU9l+vcYUwsfGGYeZqW0ULDI6/4o3vfgxq284//tB9VsCkQ5cjEfDwWuTSd08CImLtqLwCksw835zRGbhWFZCXb+4BpjIPPefvDL2qSgZ7aH+vYAPL9TxciKrSYpXPXh+6tOxNwcHGnzAXEqZENxGsapT9JQgVjGW3Fl1GGBY9Pj3ydrmsAkdvQqXjf4HKP4W5RpOXIPw0ukvlwv8gdxdJ8RvEd81SS+eq+KxQiSJZKgKrR8kM2QjQiMj+0UyWGMY/aS1NC41DpIsVyCg0bFHdMI1oI40yIVuIIr7KUadTscFc4v94FNoC/RZMe+uae/3KZgxaZG/U0V0rSgQyIpmdr59rbx3IcOwuML/xrC5q39tLMpSka6PjsnrONj/5a9P2jp6GTwXrPkQxlHByR3BrT3nBlRvIhl6EjkPTySTS8PAWEgsIoGvupY0vHeiS/L8/xWDenLzuJtiqkDHzbFUc2X0w9xMmJBoeZ2H7b/4SSalujCf8rIQBlC+vCipFFYREBSAUGBUPYxz+cawxb0KoSZQjb7LbcE7c6U9Yc/QgsMeeEChktegz7Xj8M7Lvxe+WNa42lx3DKgDyxHyj8Gmlf2HwwOLRv+izf+DXy+4z/ZxcBK1zM8E+TcnqrHfBJVzH3F87fqkF89zzq7WUrkr06AoUMWjbUyKZJ+HLK177D9KHA+EVU8QmmqY3Xzi5ovEnjli9KdWzNhkdftBBZ6D4VMFOAtjGutwYXmtcfuRDXaJ98bX479oCkAfxcsyX9LI9+aiRepYnIxv/ElNvOBPUwqDF7MflWwZkNirZk7Ee37oiAtSCVCN3VJpxPB4eexlY9b7KVOUBticD9UoiCvnLFzi5adP1YxokmCWftLy3XNxsu8xuumKpYa4199pwJxj+I480jlEYeA+akB+P5H++M0aAm7stKM0qk4Ot3LnGkD8uJRDGtqEES8N3t+lf08GE0iFgWtThM3aQlSe61BzS25WmfVUCTDKYf1VrXJAkkHb8YzYuygxrRjxft53w8kn3NWAh9ny2c6rJb9cO7LYCqb5yRnPdDnfyZdWOj2KV+/tel3RgNJbppHkFkpBH9rdT+w7qE4vpnKCiLZH3dVwb4i2jyLwM3xD5j68g0gxYNYOkZ8IBsDDdQ19CVfItjXNHiYCtucYpqamPX3bQ/zjICrHB7sAvIFtIuzWdd5swUJ4HCyC7hQJqQTpTVUJcDX9JqG+J90sR+qSoBDWcnq01gLHzKIsl5qenWK5J94xjvY80n5lu53Tl4TEATf8AFwUbfqWGPp7frH6edmSmy8jNEeCVq77ZyVv2yyxMp2RpQdGaXA8wdam/jl7ol+9dwn/QxtQBoAr5D+IHQjWAkL4xM0KzVsYkWegTbi9ERhbpcU2iWyK1Gm035STE98NUztFZTtgxRosWNFwU+9k4NWhmGr8Hx7ZTLvrZXMPD9hzg/loebS4oHWn2mUsOa6KKjv5Ehmz5hDXxlaZJuLCfzGImxMiEAkpfRZlC1cCdbxhwotxuLfy/FOir2qDmqSxBKKVFXOhvHfiMzRgT9L8zaCB7RZdFDULD9wms4oI1aS5u1SuA6ePoloPt1ViLk2YtzF31K636vwKKwI/szQ0T9WdZl2eBb4DpFOkwt185J5IOSiZ282psUhAj7GgJ1sXWc7wXDaM/O2TEF9xDF8a2bw5b6BlaAWSn43VLZM4Bo3oUTXiwmjBS9Uckg0Rh6iCXtNzMXmzt7iEK+LjOVcunIvDsODDFEoG2kC2Ao+pJxA8jYSSdGJcIOsaQzw2cIFv+fz7o+EKZNGd5yaVAl6n6na3mhHwH7XDr4tfk3ShJLTV+0CDwbZ9NGy7ubXf3BGJe17EI7aOsIpO74Zum6HT57vyVt3RZNjTAENZgQTWD/NssK7J+RTiuFZrHEeardi2GHZPbLZDeQtLj8suCJvw3hFwUusdScKVwOdg/Q2v0j4JUp0yRla9+UywIaHXSLsL98aI4DrjgehmNfXQvzqGVA6niTI6S2JGk7hSWaHNNAUa0stuHcLkdgoUD3jGoYprWVzXfL+kY9GZj9ZfLAdmQeQ56IsVj9i8UdM+egcxuUnuNARpgCa0TSrVVjuxu4zudHyXxH8QOhHn75mbmkM/j48fBAeOakNTvWZBOtDUdKCHea+LSXY8i3w+QTgStCbJXYnhGONElO0SvFnzqlhAmJ87tNIaMkQcFdHzkuzev6L6ImhkV3eCOtAL3ULpfU7uZBRvo7dtkgM1MJuf5lEdzaxvP27dNsHFyd0K/2bPV6unA5OuxNuxzAgOtZx3na9Ayxfgabjgrb/MU9toEm2w/OatxXZclR5klYhzj3qyowOe3h43FtbCwwptuVq+nTfLE3RXPKkeMIis+wX3yRC5nmCSUULMhMNoyXSZRBhUwbwXKGwTt/g8nYpzhyvkAePZ5UGvSmQAP3xJNu5oBVNBTT4c9vJlR9CSWPog4yoQLmpCLWVXd/76gxK5Av4KouHTFvBOT6SITnhyep67cLJk1wfgAnL7RG2ob7CBkTcHxc5UviZETRsq0A86Vhyp18MtbRiZU75BWl5RmJb+RmKQWEgMtbnAG6efNfyM7cGxZoDv+fLKN25xqMYG4OcMCYJHZRDq6xPKepZA9v1i2rXf7Kp3RNRKdGxTwumZHsTvFfkdyx8yyKjwFzge3fOXj6QB0w+WSHIBZi+EsRscaT6nT/MOf6dOVntt4sVxpJprwEet93XgdLNFpg3irPTDbG7RQ6Srlxa7GmUwOSdqgh/ASBuyTBte9Xrh1mFSoQ5KakMbgtVDuEcDyJ5bRtMyhoNa9RFax0edemyAENOdcSArjeMnSE0iivIR3cHaubX7ukfX/mbdEcDDyopAP5Mz8CXckUMj5xyYD25aWyV36imxAQDBHyFHtDWehd+JC0Yr7c00K0E4phMg6kCQUK5bE62BQ5QWwJ4ueCVTNc+5A5Cv06aFrvj0rBNTEHLCp+YMwfjjSgBJ5npAzjE9ynY1Ueux5yG+MmMPwE7kuh7vOzHhS9Y6r2HXzG5JRpOHIZvnU5RcGXCQSs4kVzH+GBRKuNPsh36V367qUvjxgqavoyOAjVrh1ppD8cYIAxdCI1ZaFxEXQiy5zSLVjfBwVx0A0GJEDRkcES74oYpsPdRsIQTT+0mDzXzIUe9sTLPBsGqFkdhP6Tb6VP8MCypdYrP6rhsO9VgO9CkAimZfz2Y46g6bbLlFqug3A32+OP1M2ef0NI338ZDATCyl1b4Jhp98ezEhKYI6vmxIRtx19OLmelWGBnxgiuJyoAkWRzf8J9QzlrlwZ+sNX+kPbHDlvGh4rNunZN/8ve09d9bEgnQgNYnb4WamJtiy5DtwI+mKKkqn10JJDHtRxfUIccR0nHC62mAIfKzi3uQLqjbmEzxDdMvAacixQtdwyzczFjKYquMiSry9UdbCn4OSWNNk9XupKpUsZh218usRpom5Lc28GhnTPMyAaWXrczW1DrpB95ut3xtglSs0cFylZs0ziH07kepHqvtiV4WYRa6wl4eUSOl1v03MTGG9giExRhh/wY/J0YDDz/TOkrno4HH+W5xuA/Ut0KfymElCA24d9feXODy9GZV5Fyhatf4OgfTUARTy1pBNXd+fOhXYmir7HbpVmi20gmKGYHW7hrpvKbMf+hNHxnvmQKLMGPOPbKuM8cT8o8VJowqNotCxJ3aR8NWYKAuzsPonPzzt0SdkKG4+zW1TaRizkWZDIa5+DiW/wPh5LlVlNVw2C0kcBZPcDz18rBP6bc7yo+cgYkEQt+bhaRfDsfdxBNqWdD7LZ0aca9kQ83+uJCkjpeZPyJyxqE6ZoX/IY/vnAukCTDtzJUzaTAl6RGOg/F/hDXqachmxRPHwcgY4o5WSmUcPzlGOePzPJE2j1MFj0ei7slMqFkmLhzJHBuKpGkALnh9ieGZPRpf60J/eDXIxww3dMTiQtZcJTHIXROMHqvp8v+vOEYPAC30X5SBB9OWUtDqWgg5jc/efOCOVUO+qZyi2+6UHQuYQ67SUo4f4MVLwOOqmZ0nAgw+FudHeZs0VgeUJ/5DBxlT0CGUzsZR+znNuZS+gkg5Lx5+yOLqt7wohem6vgoIxCj1VGc6rcZvrbCSJLVapis+OFEHSe6HDRNWcG3u9MWhjmXZSaz30Vlvfm5kjLMjPbJEEcIz2fv2Rexxk8PuNGJ4qs4NuXH2J8Rv9rKAXClvTynXNBIjZ3JVqrrf0/4WmO40TvQWd2QzNCasvh3ZDbF/ilxr3xL5Xkj9tuNOGOYTU2htHiJ8HYFXK9l6lYLlZ9SswEZtl+IZEmTpJKm0mFx00fkbQ53/HU7RcQRG8VqKOscnyuXZob4Cohm3VIXn1mvB4216kIpxNOE2BVggQfGT4jrI95Oum7M4XedVNkfZ4WU9RWCse8aiBAPmZccgLFL6WeQHWmq65vHHOfDUZBqeWaHwUYiZ2DYE2Us4uUQkVtxt57DZUgk/QdjaOJMYqeqE8V9cj5wJm2P7B9KFayZXEfT+iYwFjvKOhLev6kMw/JI8BfiZ5WOkN3f71cslgQ5M87Nw2JqzfuPidHxeaCFj3f0JICe1D2uYy/QAzrWNb6AXYtyIBMAWtIcNxUlePospUI3FQ0ZpohJjAAL07SB7rCTIMS6xxoelwe+P9wxQN9PZYlPxWkwZXfNcUDkV0k4lt2OyGVEoq7Kug0laHCeKtQAhLE6E7fZUAY65aiYzLAZQnAWwffwxbSQXmcmx+8Am2EiRmZj3DeFoqDbztjyBFwbtFc45nRUk2VM6eYWLW+r9drItJTvZbqAi0LDcDcorSuGVBli6VND/41X2U3XFMnkY0qzJTYdKZEVEE/BzLxdDc5qJY9jAtSxdX4f3wxjVTZfE48Dm+ll7KVoWe5oVXihzuSPHCKyEmGsuYGk7QuhTX4eouE/oqXap6Ranf9EBjo+UsDvLEQCPOZR+s77aAcbbQa4JZ0RwdPzPBZ1L6wgWHbT4m3nUFbUErJ/yjH4sFhXRbaiILkosv8FP71cLwTvHyqizcO4720e077XnjfWM9dgmLfHhkAiQnIBrTMtlZ04GWIcIJaeEKfQDsHtxpXDSdvZNisStUVioeTmDWUIk2nAgxk7uhUH2SOTOKWspK0aHRW9+fqVsxdflraDrZ1ELQSR1qOTmz8GBUPM4+Kcu75uRAnnNzFWb+OKGKJ6Dp0UVeTl7WFr/b8E+PXcOQJO17FgK59n07n/+Am1Qrbi2D9uDV9l9C0HFFBf9HqY6tf34uDXHGMdMQJSyDT/0tbYiQvKZ6MKzMfFBic2imAv8T7M238KhV7kbj/4p+fm/c8sYgXA7Gsu9Bj8aE7Pwm2lXiT5h/iCIXM5iiMvO8t/fM9oxuDbR432rszaPbOQqZpLV3ZWArcK/eguiEvGE8GyCUZ3plCbzdEo4UTnlj2vU1KLN7W35RskDsBFZ5btmbK++5ZswGJXIJANgC8NZzphwRevCAXrDw+ifZ0qh2tdPCtfx42y7gY/Ji+ycrsGSzKfOjH0a1jjCUn2QovBOw5lp4FcQqMKN/Bj6Q9Fz8VTnmvGR9Yez5UVvPa3s/GToxmXE0LfIanfDFw1ZolqcU+KEwGRuLrjM498GMvaW6fciSILIN/1VetbgoTo5uDjj3XKhf6T+LRU+CCTeur219oXg5FyNxdTGxvZkHi73qcMcmRaPg6jGuDey4d7fhI82pxkUs4aJMNuTJw8FvoXOXE648tGu/oHuUdZ7KfWIZUYy2rPIl2j7YIvFs0qfXvUD/uk0Fo5MUTJXmft4s+CLUkxdJex2ebZwzc/kVTBLZsd2g7MlW1cNXdFaG5SSrbLQXskZklLcp4dmSK1c+jT8ZKmdcSxTlIUwM7R54O1/7S+NmgiLHM+lmwbJOLpSEKz8kwjynAUE8xP2M3A++DbAs+HwzoruI23KdrZK4xtZP8y5uUVddZSAeTJPxKlBPtD52I3k8eBWOIjtba/pacwjgc6UxAL9be9TeZrOcbFHB8u5IKxVoNXf8BvrCfZ4tGsWMExAVgU4WCP0l2AIxbkC6VMU7U4QiT8X5fvl1NTvM0q+ppL54qYKT4y+cF31X93VX7B10h/QWviVl1fP+fBX/r8eP5xQn0mQP6c+SzUtJvUHRTEkfYqDK2CHaRCqfAgrHwXVLPS24tpZe9ntJFvdUWCMN44iFTTCV1mjKrCsXPBfDPANQZme6kZS8xmUmauAN6scOw1RtW7aoyOWaHi/7V/2CBqq9tAwBLQesb4AiVnlBPTMAdpQid8+C3P2UlaCMpYWrsHTFmxgnZLDR40kxYlbRJALW7cENnRR8zXECSHcJVViO51dQydAz1CPnYm3vNRQ2SoelFTnBkrBUEp07v7PwDFeYODDpuMnOK3qIAetoMfSWkgnEsZNa4fRT5xmU9r6fvZ2qwHMOPOFr+Y4UIEQlxq/oyKbAsG+FvVAuHBwY5BoPSN2YuAsO9kl8ak81BR7iW/46z2qVeTQECPH+o8YnIGud9CArsyg9WQR4L/F/944aOotZmWTN3T5AYJzw+Sgk56p+iOeChGFv0aBdzWsYExmYxVHMnqp5Ai4jS9uWP142q2uWregPK1NQk8FflHqrJOIceTtdc2oAJjAyTIn0KA6uwY2VhKnOAyEWC2m+DVCP0uwED0wBHpCYVEMNwdmfC2GX+y3X4I9afEMponOAumtn28XmGKRV9Vo2XRHSeldxHEfOc1+f5wJ3FtZgawQCciY7+3Jc0YA6HSO46Awn4jSTAjyRPI2PhCzV9T/9mIcrtzRr1ceGT+9ZihKb5m62gyTS7iMoeC1LDV1SOzCcXxsVX4LAFsXGa6/ObsmACvR3BCWHYnDxCydAN7qUU7zyypxdKQ1Et5L5wW6oRNKUSTC/NEQX7V1tO94jDNexAOKs7nUXOBvmZvrLJZnw/h+/BcCOs0MACQIdwd922xXKhcEUCRADU3Uwa8cJt1b81dMGfzhR+YA6kufmraBcFbscs4L+BVdtgq8FSQbmILCneBl6AQee18rRZKDIgIGDWAY+pXw5mGLYghc+jBXoEht6B60SMikzND8u453mg6+f7LnyHO6AQLDsDUCRggoMOyvgEsCVzLKda0QRXLhBUVviDRvx8mMEqL/GUc1CTrewKGKF4nm/wov7TEQSvIs56atzssmbXegSxmxGVlRXhQYtlCVZws1HUyu9kxu0cHpb8NK96UosyNkN6yWiF0L6wG2e9ORYe0a0SgYCKd/GyEDrtS2Vap7Jln+ABDqYf2QFgwmTPxHUEa0ngCe9l58AAM+wlPwjITD/gTf3cOih9R/XkJnzdz2ZiyPbKqahF4r6NExHcDw2Dbm34H4vPzOeQnvv8TSazW9Y0mtIJKgsgSCLjIkx4biIgzCPPzJuJxQwW6uUCOUP1MYwgvQyqwSeJzwuV/ryzcYyrg9bq99OxZw3W8FPXiTpB1ZBRTA//z3X8i/NvfEkGaro04GS3eIfnqxlfuXiG0dxKk5GWleJiqXGdxrI8Y3TNOpYuGY+Gveis6ry0kpA4QAO8CuQDYMTZX639acKAmJMwFwlqkQwYzXMBO+Y9lIGxeLluG/Z2OB4KxLd1ACElripv87NksDe5qd0gCXAif4L5Tn6aSyFurw/njgVXG70CCYljZ91CddE8agew8bRUyaokdsDyqKX32bXgToAGcMEQCp8YN3GWcRmU7ghgm1XEeNMlm8mXn7toLhXSllTl5Gwt3agJUvgTKRIMc3qsQK9umJTWy4BUdGyN6sHL3HeNwqKLxO/8VL/pIbYFO9paFATpEqj3qsNFjp9hySzVJ61dpxoBWbd7jvnNRY5beiljGg3hTXNEhdDimQpt0p3SsFK2DbITAJAq3FLYw6YBT348G9wFiHGQgrnkKVSmAf1J5avvhfrQh2gHK7j3Vvl+RSR3mi47Iivms0hoeL40gFJ4C6h1x/lW4FZcyxYucYq0iUQdFYsTmLHV0CMukYqRh2O28KAOJN8kfnX9ta4+jplrOBHuNeu2wq+ImM3nVWbU0JxOvuUleS6yFkWkx5K3OKzXiuIYCTpN/RxXnyI8uoLRHobVf8g0PUNV3O0veV1LNnXZqVR2k3oI5TDfD+rG9kJw/c8Yuw0H79wCDFtwdEmx9xIxaMSmSSyQvCyYMcWWzKYA3CUDsI7FCsdEB0GqKgKtl4AUf/ageji5uIw0TvAtlP6K4ME8f9w7UaSfRl56R+cDyOdWOgQ2UxFDTHUe7GPhfWN7H5ZLlj5FC5JiKISumFzNtpWOFkae4SaIhLCRsFsuxAT4aA0ZKj2I/pqYnDaLhyhpd9AGd5USeRGLlnKpIrsimGb/NAiyihP9zltzbhGOZjWzPdvaa8tOZnzuNeVgpWK7cN4+EGQF7SPITMIeshnDEGm2PgdVE9z+elpoMZKdGe121h4RO2anS+LlFlvR2fp6n26P3ilmAQiLPC0S82r3y13AhFD4il3lLrZUV/1plBa+97sPRedFfFN7fwaBgqpsPffWnlzWffGfWjDQ0yNfrbmkPP4yRdwx7BLxJxdKhyC6EqSM36V7GECXl0w/4BcM63FDsn016fXIzBLq/sZ/INJpDT+Ol2pF4K2wg4ghhp501fvq4BflmdnuF2MegEhUu5XUNLYK4kfKYt7YFHUz58jGyV5B72aQ75vgpDFSqNoTAojCA8ybn1+IEjQ2TlTbmVQVYYR6RaVRR7dbNm12swkzJGoBubOJZWady0sv255kDov3O1iFCWWag5hMFWA2g/e9/e7K4IjiZQx56LbJ/Bl6ylZ88HWLzO47q/QZUL8t65HGgxYXv8mcAsiu58mT+PTClo7it7CdprtYPmKAPYBO4tj9uwvy/lM7THi+pcGWMYoyNju1L9njT0S/bedWwzcQkzHaHPloG8PthO8A1aAujbnm5mr5hyna0Qn5JfvvqEDDz8e7Fn8yzFtqzaimuXd9zme7HVH6AQFyzimd2c9AMV3uKtLP+ERdkJnGQDhx2xx0u9P5A50ojFusOEMD/ra3+GwlgUdFw+X5eQTT6j8p9Y8BCz3LlF3BxyyflO6FqrraZPoaQIfeJWm4UA2sezDVK548Bj/BraROMU+n8kuN2TE4s97mKnHn4jeqbj+sIzjnVsH84A6vRNW9gPWGW197NvIFFxQ7Ka2c2sQcm/+Rr0cKBqCDZ0XNUMMcJ9woq8yRGzhE5zMn9R8zC4J5NSGLwnBbvQ/tsT5Iqu82ADecL9i5YWjys1IyEqkxyeo7GxJ18J5LqdjkwtjCJo0TqZGkzOT7ulbJc9nXaDNsqXE+UG//3yEgwooXzz+mP/jaQ0miNG9aU0nLUBKEwZUvsp0MaZfZB32LS88n2ZT7IzuWi4nIKtGHQurIkfTgKclWdp5ou1gZzCvFo/x8RCNSi54BQmeHxSR0xfiM2MpAiK97HgHDozEa7BnRQl8LC5XOpINDbnMbxfDc4YU+WVxMDHv7ExE+duGUwnUNyRfLvlEvRsRkI5oK213bC+iQH+eigxdS8H9JQcwsh1CtPkuj5E+Hyjj1hUFJ9Df/s4zTYwy042QUfn7fUhrgqW+undZVtS7dibp8MYxLXTeymVt9r1zlSyvd9P1luCAyHQ0Q8nEDli0Cs/yyB0F7Ik/DlgE2p++l/vE3JXu+gu5vbuz1pghTecV7vXGu5YHjw+Jy+znTPXtd5f90gdkVrlk+zhkSdi5CS7A5MStdH32AS4tGQ3MXovTbfJnTiiZzqf6rWFJWdKG9bg0la7DLlV221Xw0GDyE2hG1l7aztfbIfg1CjQyQGLL24hGK/hGwE9Qv/T8d1QidE4Z6cznsshiZsC+U7HGeTRcwbg0vef4CvevOsNyNejvj9MIfloP9oyXyk0HXfB6Hjo0+YvbfSJlgRQMa/bBlfLvwEjRIfAosyvxAMUgy68/FK7m9BOtRVBkwYcmv1p6wieVu3Rn3lps62aq0hFw/gJnmYZIjxYiTk23uBoypsOm9CW/JZddpod8CY37FkyK6cEbo5TESFHOc8qcyj73DbVsTkdw6RocwBked4XQbv9smJs98uJB2YrRc4S4B7JuK8MdVONwe7m+n44Oqo3X8dT5ajJcOdNYYjqsnUVi2rTA0btOLaWitwjtIGO21eJqM9d67Uvk6G8JnBiE38Lwr89y+JUDn6Vyj9CjP8OZTl74jvuqxIfaEHeV8jZeufksnMBbQ7P1laxg0/hm4PyKlfXxePbrV5FEawnPw1q4OueN1eRA8YYaKTh1cDY34QauX0Xb5l+JGl7p7x2EYA1ALkQ5gJFDkCbWkoWB30MJnSoZy+E4HG53+AQkMGR6TaHjwtoSEUfPwwPN+P1pYpFj7w7fgGvA1EvL9nLDDioQ8FR3Y4fUSNeiXBPalzj/SA594yvY8VC0oc+zZ6CGg60ycNYFs4VupE1Oj7yfvy+EVkUmR8RTEE5lDKtQOWigAVr+O3Wu8NoEDXE0vN2PP/mBcdqVJPLXEj8A98mUyiooPhxBISmA+MfM6eZ3KR0eCmg0p+2clrqGF9AnQBNRNkzwExg+66UW7p4J+ZP1OZ5YyZ020vLZyOBj+z29EQJ5+ucTLrImW3QSyWjw5ruOf+aSZEUEICrof2zO7pJD+dN6kn44pYWTrDn++KmKliulgCCvqZ27JQmOeyfefOFX2Ozn2IXVg1JijwvuBHz0YzC8tuEtCCTbLfq83a6gzlDkRuQX0GrCdBtxt7IagrfPBRKwQ+aAhwkzpCutThLlUQTl9yCtvvfgkPCG6eoQQjCQfUKTGdyKlr2dfmDl8bicr5H9dyJRAZWh3p7orMmtALJb8bJtS3iJaWpY/ayvXVri9neJgYSgHqPI2SOct5AjpKjNO6k7RTKWaem2ZzsL36siJbueqQm4Oc//6UpSvwLcKHWzo/GhYQOzFguUaqPeLBb+7DiDBbVLT2wHUR7meWebLAY3BQrsLGVUrYwwWsWmM7bujvCA/x5rrjx06xNd5DZtmFlbD/OobSbZSTz1kV4q19+Qdl29LW0Aq6LgsOMjIHNqHYOlbzm1hkGTu6udBDCNJVn4EYdy8g/0n5o6haOqhBDjpTt5Bfiq0TCVTbVK8C/nojmBGwyTSLwsknIuec33uNBaTxNywJFnoKRG0wzzNs09dIwEieWQKUqXr3PkCTrdoNfowk1JtsxK+Wk/LzYVBn/oohmOG5kqO42Aid1L8W71mvyG3L2L0LC6I6DyyYOoq5HswkFitmoenE8v5J1+MbQIaNhpVWOugEY65/84USs6BnOXzDseBv3VQ736RNZOmRITikAQ89mtZxqkuPbEZggRvhsl019FjfwNYBvYjy1AGofglGX9nuwa4BFj1rB7FzqufQj9sFWZl+4BlUlq7pZbqxGMrvJ9ZAUivQSgG1/JgpLcgQ1oQ/mxDfag5d85P2MLghEdp2z595FvEJVAsWFq0KX+Zebia6CGmScxoNPahrK5iHiwPDsNjoRJl8MAoIGsCsxLr6RKCy89f54edyRWiFYTgNuDWtINuHzrHxtzp8/BhZdysPfiwe5bEQxqyh2tgDl8bXwTfLfDm4J+UHsdyzFUNihHxwYNVmc3wCM8+JuKLXFpxUUfYJenW2nEgFRR43ecF6Z8T2zp8fOlLG4ayVz+2RSG+J8YWDJ/DBqWTN0zTrf8+H3vP3K/KoHFXfCjDn6MnfqbyctW09vFhEYNA3BpedMmaVP+kluDiVIysI+NEgOnK6kmsW8udFyPb/AFjdvhu1mLRg34WQUqyn/I+qn7c8extB6nqpeyTeLKqtIX/AR67uuZjsI1Qp5SNi9BOwD323D+C5n17jSlozAADxyfEX4OPxQ7k5X85J/1VTkDDSSwqHD9q0aNa8/aR5dethvbUpAw+62DOQu9Wsd3t3hF9ytGIM+MHdc+M3z0G5GL+qsuxf6an0Qt6eVowl9PwOrsibjgsXsC0hy0eqE4SUuMWuHZX05Y0EC/EjWilZNcemoI2oUELj6+4UymAQTfHVXbLd8XM+rbbqtTOJhkeumfNNJ8qLrgsKBpKQMCxHydWfFvPssLB6JlXik6RJhntMjLE3AdKF/SrvJcqQVx/G5BpoL+Vex1lLGOxRWPBWKxQQOPaghkOouJFWNVvODJZiZuvlBhAENmPsy402XUiqoq5xg5Gvep6t/kMQeMs3CL++N59zq1sHjv+T9jvAzTzw7N+oo9NsLlISVjCnKwFPQIb0JxoB01UsiMxh4+uWyiFW9NmJCa8062IZDeD5cncIZAmP6mqwA1i0D5kXkYGdjvLQGrpFhgDMPJ+OJfZax9NvTKsntWjaB4eUHJwtHJ+Hnyq0Nbf4m4NnXXzf7VVD3HC47ow9luN0M298JepYj+X+irNSZ3xZFTK463ypYpjTFTdrlrryQ7vLO8xywsunom8kJD09Zg2S3i2eDLU3dJ414GlEbd7GKSXOogQE3YfGSfAvnnXbei/DObCqXEh7uoSKt27fRMlEWCoLU8n66gyRC/XQZlRU02g/qvhIouuWbhN7o7fPWobEmS4RjbzGq+SxatfbbGlo8UQFm0kPjBnB78/7/gYQ2biyGuORycHVIskGxXypyI0n4H43CAjgPg5q8l0OJkAjyDq69w2MMuybURywBIGzfeIXOL7ROdJ9GOfgg2tE9UE2I6FNUgWtBrwhQZQve2VJPTyBL1slGxWWalPNYN/xpHXgqTdrXY8ppwZqNQRipFEcm9joTLv5kx3lTYpGfFhZ/ytzfzsh0jRCWWmiM/EP92GRO0j9B8K7M47lgduFqTwLl47Xx+hGziADrUgIi/hr4B//hrKS2PVqSDzfnKlLxIPgmQnaeNl3QWfUYBDFRSNrhxBIBA8QpaW3qBxCJS5sH/Vs/7lOxFYGy+p1cAWaSlWKSDBXAUl1chWeCCnzG64w9siReLV4CKK2BNb4li918FtBUuFaKsio6ealfzmREB6Nbt+Gru75+lx/TznLxhhxtadQYZ9t7SE0pF/dmv1YDnQn/YD1kXTN92g1l+J3i9Q6oFvo7JySZoTA41+krgRLN/I5ag4IjrFk8zN4egLT4Lz+jCIbYJM6M9+kY3cE7jrhoI72JnyvHTQ80xTy9gAxSldJSA+3yzupoHmeH2gzBaSrIAfgSH6EBbemLv5hTWTDsq1Ivqwkj1bzlhBDs9KUkYFfIeldetQuVsTU0+HR8RlQLodw11+JYo4Aa5ju+LlUFX5NazHaCN2beBVDczBr7pqcl+q3SNYa0g0wrBmzKEpiCDFJhwPSE3M/zgv12+V6fz0jRNXxBk3vOslJ0mQW9fQgKfFfDZuWkL0Rt6IhI6DwYBSPHTHo5mU02jepAQesLL+3XJkKHSZySLeB1kcAeio0C7UbZYfAkz+gAYoIEjIC8RfCD/qKrdx05P3jblDFN0g5JimRsykxUCEaQbX0mmb7jJoKxy8IwFTgiXNVQKf2SDG7nAXT6ilGR/WyA/pr5M4W9o+yj2p46NiVhYOAv+PME6pb7/34bHr7mJ/V7mTAskgVIZ7jJ6qVFQMQr2782LZDxkXZwS33Axzh9fN6k4VpAqnGVrm4GbcBb+ZFvK44QowFg1l3jrv2putT1sAx5CXWaMMmWNcvd9otFTCCQo/BiGqoeRzLO6PtoOWeAV7YvUKLxZ7A0rn/ITiWHAO3KbEgfETMGEW73tmNZiPW+MeJmdM3lYJmdxNMAeysmcUgXIcIbf+F2Ijes3LXgmXp+odIMwj17fDX7WFhpcc8+Df1J+sFvCKl8QjCD7soAG6KQEiF051KgS4/yEqlimHeJVuCQlmCf/UjIn58KHxCIc5I8jXP+53hDw01sdrxn3UyJ2JX+nUIRGfQ1EFA4WaHycXXnia0NlC7W3OOLo2P3KO6lpfKNRP9Ql/aWlT2NWOuNXiHZ8CDyh7sreGhG/LJSgrI39UUPMt4hu13hjSGShMfZBLo2CTl7CKWMKf9cioI+JATSF6EhbOZwFrAaD76CAVTCjghwTsbQUqKgLxAXqcERMab5Fk0m0j2U6qQBWyTAQvzM7A01eHo7af3M+eg9NNPvr9E6YDZTiH9QVOmRBMjK2n9yC9Lk3JlY6mdhf2wd4cW7gyccrKLMtsE3SMLe7lSlAtLf12ugOr8u9WBatlEdrWxuR2iOkQ1fDu88/T8+iWIYc6o9Vvwq1qS/TMSi7yewhqXeQTLTlKnh0d5ci3T+U3H3s/C12TNRuqJXrQh8NIUba0eeqA35HTRmzqL1L01B3HLnwPsBni3roQ4P6PZkZCRIdjOvuQO/CgAZb0wo98SqOJ/0tWHV6vYmB0seAeWBCUgXapmnv1dqH8nIDarq/5lasEEx1ihMEK2SQc5FjXnvYzqhkSQCKW8f3TEDGD5OvBqLxQOmQFrIfd9Fk6nF0WyTtFtjqQxvgJD8cIuwH2F32CvkbuDSW/8YF9j+lQkZTjZCn+IuM/wdOsE5ojfXl7LdYDJQfz+uBS/fnkm1OXU8MAIpwswU2x3sGcvY6FBYntRXhaOAB+i2U7Cm8apizBYzsPvnTUTXzznCNN3+FyDMVKZwEeAmyd5QIvCEYKHBDScOlHiyutdqsxNkeqBQjklJudm/CxFHL4Y4zdWKVaOF/UP9MB9llfopabHJCzcasOl0Xt+ogMvboVyEA45sJhivRuHMPr03ub38vLoz+3AOdiRe7uXglinW8Qr9o+KueQgfT9T9zvYs9SArNWoTH+tYhYwNyjF+eke2e72KJGx8BxEukn5iEpACnw4X9NjAPqSfME3xe3cuPIpx5br2fKsMVNpdsAoHd4zGA0mT4nrLbtNuAvRDFfcW4VIST/pflNazzDDg9ge8ocyfByLOlI/UkgdHKR+ahAJbcw5/oWK75aKjAO9ae0gHd9RHpGcNr+CRVwYju1euqrASpOE07o4mn4jCuFDSxZrviWB1zgeiX6qyh+SjSruecnvlG9TCgDtWBSQ7i/6Q/KZpBZiuoTKRZ2BXM+tYJhlqC/OwbSaRchyXm9OWzRMSewxMA9r/J5mKql6ywhw6Fvp1tJy3Wy1/ngQVEHsO3VDIr4GKp7SDf8c0lfT4XP5p3Hm8dJv6ip+yRWBHfV4rjgJXm5iOlLucIdInZPgCT07s+aT8ddQ7f84P6zElz0HlhV30aoler4an+0I1LLgHlOy8IpMlFBFFmTHm/87jBT84uPkRe2lCtOnWPryZ2lExidL5xmt/kz3nmxcWQUfyV0Q1NTRDFod4k6PEnNUnQKfaAZ9OgUNgYfVKbRWdjSq8jsDc+mRDzCYaNDKMOzU71ErwRtcDizvt10nLz6lZ5hcViz9V3BB8l0iZLkuylxjuBMtOLN/ZVVYMiqf9AcKLIGDNP9BxLEQTonyIFxNGqSjxEGAgyHIIPlpEp1E+yvTpuieo49dGcgaeCX2olwT5/ljo2wZLKMLcPu/HaHsSs5PV1yyZ93vYKCt/lgzX0AIul4ioT0LCX24wNqvHn7amjN9IMKhEBThGYwA4aetnUc69N8fIydFz7jNPP6zRgjYPkObTRMZcPqtm6nIicx+bUAwXTo+tBk5KAqeb1JzWbHR9OfJduoSyDoZN7WGMB/0hrtvWKbjPcBfS4o6ohbFsY3GLsW/XB3aLcNTsGxm2I57R+whcwPAZ1+J8LaT3V1r3hv0rPxQzCdsXs3gRmBBw8fywpjr8/RckaULr0FvlX/sur1bNhsIkB23uxCCeJXioOYP7m11NtEwOQVcN2i6gvvxeKFlAs16Z9Xa1HNa3a61trw4SWZfAaoYR1r86NKL+I3zOPrXrWtCTQwQZkuZmNL8I7IeTsQ3I969qMFIxVN+xtZ0UdqmkfeCBdT1j3kfyZJKNSOznfqzQPWsRcQ/kdtmvo/IfHS/LtR2nDKyqKLyrydrqIT51DcvbJ0DtFpNv60+gsPEh3TSwqxXB1SYp9SKdaw9pRblm/HYDsq1d5l9fPGKvgySYtpFBD1I1zss76lZ9Wh88NokNLF9sESml/uOBpfm6UIG2eZ0rOFOqhDUqZYZG35u0UBxwpb0cewXgNTb0rxzNHS/p9ml0Naw6md3IyAnLpDEyw7BWlLUDRdECz4ZCD7tgH1w6qKX2j7g9N+BqyRhDrIjzZa5RpZqq5r848V/MjAZbrOtrLVgMzB9hVYs0kdPXsYso+T0dBeK+njsazJ9c3pjxy1b6+5P5KZx7ZjdFQoy/uC0sOQaIOyR7iMSaSsuF13XgB+BVXoPWDXsdRAvbH5PsATRKZnPiKDLeIyrjjJSeeYb2amCEhS5IcPpDS7ENQU/+ccXAmMFZbtjkIPSzZu/BltHMuLCE9bFNPK3qbZvr3vRyvq4QxRFZdB0K47IlYTQdE6ZtEjl8lt8UR1QxmTaxU9MMhFr3GtpY27GOlXfAgAXOc1q2MXwNQbsaDDoTGaeWRLl4cAAAAAAAAAAALbiPr8QDTq0EAA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data:image/webp;base64,UklGRqREAABXRUJQVlA4IJhEAACQ1QCdASr2AFoBPqU6k0QloqGZC/fIXApE9g4AzQPgR1WFoCJB9l/E3t2ZV8M/hP8F+13+H/aT5kOPeuny39u/xX+i/uX7cfdH/c6kPgP919QHvj8yf7z+2/kx85v8f/6P9D7tf7R/h/+5/ifgJ/p39m/5n+E9dr9bvdP+6HqN/rH+g/aj3ZP9/+3Puv/sv+w/bL4DP5j/gv/D7U3/b/+fuzf4X/tf///5/A3/P/9P/8faS/8v7rfDx/e/+x+5vta//rWUPOf+f9LHzX9//2vhj5UvhmgNjv6stRr5/+BP6/939un8J/zPBP9x/h/QI/W+6J2INqv/H6hftz9l/73+E9RH3j/t/4T/Lew/1y/8f+N+AD+gf1n/nev3+78KD7x/lP2g+AT+d/3v/3f5j3gv8b/9eaH9i/2X7c/At+yHXH9KFdR46N/UMQ9gxD2DEPYL5XN3uUFz98RqOyNAdws31VRQ0MoHW/Pq+LjcJnlRRnwEAjbtr97xu3H2B1/C97/2Y+WFfl06LB/iOJLU3+eAp1kvTgq25uMWRlKAderOe2t5cGKjw2FZSi6dMbqEaz9o8T2vjTdJ2QD1Dhs6fvAu/VAvbc85N6GWoZ10tPKwlSb/jtrLSbxuv8NrCLYimsmDyxlGJ4ZIW7oPCGfbVpwSUsN6PpDCUESUrKiq+qV+WE2R3KAis3x7XZK/KM8salvo4ANPIYlCYCqn0fv1HsVmIk6M2JaFbd32LpRNk341xuNgzTRQq3cnRxGd9FpL+DsgB3cN071DDLerozbif1HG38AB9cL+XB/bc3ooMoBNwzDf+V/ZU66eLOIhy/4aAUNdIYuTViHWVQRfJvY1MfsLGVV4PMDC6PNP/08KAkb2hI+12nMKz0HtNRaADPhHyLXr3BtiLL9ZJ9864kq4q6OXzeVB8KneAA+gXuYbeb1NFJX6DoMBlDIRBG0N7ZeeqKW6xK9od66XivKsaENLOCqqChF5Bt+S2abMOu0QFl9kW8sH3onVwzrvw93UCZprBOpWeM4rrVX+T4629B6/KpFeUT0wor1lK8bQ/+tljDqhz0CBdo9hh61OkF32JTWb/SveeNpMcPP9Prn3W1o/g8w3inx3uIBnMMtg6KzCPtS2O3Th1cSou+KtOb5tasnHuTTM5Qts2KVsxv3J9eJb+svwr1MqOpAcvdzm2dDqMG2K7BSH4py5xMJ98HMvaZ9dgrUc5hmgNe9StDyoo93eIYDv8QYR28v5MhqKrNjlBpCJB+n3HMLodA7AlSH3CoG1W5WeowjR3gFfu1A7VyazJ+mW6rE2VC7ZSFwVcKfHT2fNV5v2NiVraSBotlZZulfMypEFFXy6FIwbNYHwx4qsYRBAcCgp1e/H1X9Eo8RZy3oz+fKqlFOCv4GDQ5xqN4CIAMNWO79Pi6z1tXeQYAtKNbwYbq26xo3aJRBEXQsff+mbjm9+S9gmdlwL+8FI+X2i9IvSqPJw3JoZTyOUvAfENeLWnhuwQzUuCmOKyj+HpR+euQWDI+gkSjRRRZzbEJJpTMhpyxEXB5j1xnZzWGZelSmJ7OSQdJeLhHwEr+nET2r00uuFnoAH831Nl2tGlwevY0BcncFUKxj1KRGyjz9GThEGRGjGX6BRRM2Ee9sF8wAFrwMtf4zfgA1db/gJuuNuadMsduEL6jfXfIodmTsIs8qfXfXdOjGLpH2DUKhzpepLiiIkHPBwm7V8mhdnzZboi1DvcqcefW1PCZMs3eQkGxaTZ/QrD8Extiu0S6mI9B3/1DwZr5rF1Hcvq4msnyf60qsyAsMLoTlbI6DRGAdTBjeXk13BAmRx67rJSf7OkWfj6C5oTDm7PvLSZJdQ8HOLCMKatlNoimmPLMwhp7j1IUi9HQc5bIq3favVBWq1nHezFshT8vcjME5aIicvmVLUfmoxthP1JkrEKnAlEpXVatZznmvhOZPm122oKhNQCoWy5sKQt5qRhsAvDFQJ7Wqz1I5tegWl/5n7esb//sMUXANUm2FdlSft14xPFne1nMzyyY7edrWfhWFlNQLDrkOVz8k5Yg4GEGNd92HmQ3vlub9sF8AT1DeLGQ66PxWnokiFivVkaLHec72dLsR2ycbrGO0b8JYE06gULoDK+KzcmW8BuFpWj/x402Jh/8JYWsui+QVUrAZk6NWWDYaHu/35u22zJYXcHQt8nxf03pXjEKv0GDwfLc2LZ+NM4Fc2+WdJIzfehUEDfrmwmGUAEt5lxr1j4YN7wqtdFy21JmN8EO7D/kE5KT4P7dg/1ApR/ylJguvyyypQAP6iHylzwujENfHhFxgZGAf3pS92wGlkK1PEBvimqzGr7NegJfBcjs4ywQb0AAvj7Uf2/sQ7bOpeydIdNEsqOpsDg54rEX+i/6dJ3Qust8JNygkDDcHraAtBI/bXNCLJzU9xvftsz/tW7+t4fQRHY7S9X/3jgyT74pSLUHoCvrkrPfAQZGpIK08a8yci6kXUEgLCcwll1F9zH0non5AnqUxlTXesv3DrX5vALIKMqha13tonfx5sPiQ28NawGTjFfGXsHBfCjEY2DtKf9z5nnTnt4Vq/F1L3EZJ4Q3GGWB/4mQt5lXwzQljm8r/lj/LczMrMQUN11u6xpdlFxHzS9lDAgG4nnxWJHGn5RxXoztmUKOkMnT2uclTbMSTSzF5aFeuDqAKBPaABVmvnD12YWovKQwwZWoFgMAT5v+9yzbF8veq3UsHh9NOYJWUS4wDmA/uF0PjT5c+okLXhLomCiP5qv2I6yb1A0/CtgytIPnyX8mQCtrQlVj2DN4SJSgCw+Vo250M4pdG6L6kkTFFxTqj3fgajNR23rIrxoRI+NnIOONQPP8rhD9uIT9ae2pfCLildWOXcCyf58jfL0w7RZz4n4OS/lgvtX//aJ9QlVMyNiZovbv7uo3Y7MpMpjUjiSoK8t8UhYHGu1GY4Ortq5vC9tbFr3l0vfRSSJJZB8TbXcz4F4cvW6YorkDQVRQoCb72SSHlVZzT6IGKSSmomwxH9q0/Hzc9Dq92WW4WIpRwmMd7nOJITaghLMFD/Qp+luU51g2L21A5CgUVNZkXc9WPctG9mCmDo4OYUI6T88g4Ah4eK3vZ3v/YRBQC9XObMU8Vp8VBVqpFvH0LsgH4SRWmOnfKyRHvtISJq3OL4Q3y7fVu7FN6ld/wXog2hvfOWrL6SAddv6KbQuYRaFugtgbIGoV+MRT6jRsu39t6IJRjXmY/5qZQA9zwTyzdecGnV/AKFi7roBm9V1MYveIzeRCif9hmrvag1sbo6ecPu0lm8Nlt2b4haIb1XTI9qjlrd1BObvTsmgk9FRJ8mjTlAcK6VX68Mir4ejz8hXI20hksC8lK7g83YyvlNEF15u8S/1+w1U2zyFJujm12/TpA19qtT+8l2V1J3bFGQ7jiXXqTcu7jQc3ZWUqVGoxvnfiIhysA6qvOKHb5RHeRMoP/mOqfnyJQ647/c7IrI3bHEXgn1MSZYQXl1yQz3B3BpUZITRZgTX+0wjWY2YNX29fTjGHSifFQudHQKqiKW6+k/qg6fH8t4/SUfQOruGmLSvGEDZKC0ygurqzzXrr0tUzdHp4060YbCmTDg57XzYjccTL318MgOLgcwTN4eRizDkOgQGAUXnn0z+jCsy1m8ObHvtBi+dZLVuR0oBVV97uXjM5u2fZE1Mn3RBfUw/wNriysG8u3y5IkrVeUiEQvEfILb1ekex7A/kFZdvIOM0eU8f7ibN2YA2ogMiq3NBWhMqzP3durKgxu3NnsduNZrhyWDP98/+uab39z5kL5CtNXJL/n/E2+boXxTeMibTO1wfuwwCTFty66JNrRdC1Av2dKeVIBvOcu5kfKg5tWyONGliUFiH+2iJXboJ+2fGkMgBsfw2efFhDrJm47La0CCL6pmYq2qiXJhY3QCS0OTirwchiESqP6Rr2yS8CjTO0/EUWxMXrurZnTi9wr+z0qs+3H7+PLPwwczUhkh3dHYXhoEpPson1afaDa0a/tWH1zxaEqcohmKxuD3eqbkLu2htX1LwGHLdES7iUDE5aLLFBsXA0HyJe4IXvWacgvyOWf7cCG0qRbqtmfWAfVaOVQJ3l0zWK9CdvVi7CU36Ddz1QQtML6QtfkXfCRilKQTvFMjl933SV7wLRcwfZ0VqWPFhJ++D6aHNEn5C7R/l0noVj+Bpu/pHCQU8xxxXGquPBj7ULnwGoK7M09b1LGLrRoKhI57Cj31ZflP7jfLTv3Qsflbw4Sb4990USEKaZc5fbl+ir3kjquNC4PqR1iQQEa2uDZQGwXgL3fAte8sg8CDXzFd1oRbEWz55EmgYNiasLo6HfHrcE5RG06ZKoZGWYpcB7+wgkoMScJJmNuR33QtWRLVVLNvTbMw1Iz9LF4biJAUZOilXkWHw49UwYKaJnkO0+oHLgFF2hCTXC248DHYoqf+HgFknaQ4E8+dpaufpxF5jwB6U+BFmHUofyPRUbKgfmRnRIuvfF2PzPuyQSLZATmDFalHkHQHD0RhCVss8bwqPkYRueTKSL0zXnrwRal+H6V7dNZb5eBsU97rlAu8WG2OZsiJeCG1HCJLeAYpxVzTJRS67K1b0AhFWFAxG0Ie7deTxiFi4Q7JoC8+9UAbihOSqCA4RpNXzxboW4FrJHuUP5jXL6qpWuiRV44llvBv1ePWu+s3psHU+qFNRlqa/Lzyv9ChpqdtQXigwz6KXusDs0DByMgJaMx4W57IrsJ7rv0EcHVJ53JPDvFHCMvUKdbvgEoiVLqFyvI2gq2F09RXYZBdssqB9H79hTb+e6j2GZFe9Ah7k5eQSlE6ERgNReFEI+0njTd4G/3Yr6PvzEdbr1mq8/JcnUlCudpsKU+ghB0O5RmHs19/jNNovukHr3CyPI0dWkJkce7rcaeSNmLRt1Y0l7Gug9DtXNo90sYK4mVa+5qMuvmw4O0VI+HxlUH4INpqxm7Nm93T+QSMcsMiMD3B9hiehKJpYX+KQDDJKu/kOwOLutH/M8fyU+4BCv0FUmYtlbvSeEl3CZEP6KG+UwZ7eBqUkJqg02yFceOzrI7YXa5RbjZ5WVf0iXKDwhnZmbAy3eGYt+Sr78K78XCbT40vt/+siq48EoPbJpj/Sz2aaWNL3KVFmH7OHasBcGkxeTHqCTamrt3Ovl7hPso0UJpQWWN1s7KQm5Dn8rtfiBGXiF5yK44zTKta9EvT0cugVdkKYxCRTqJndMN1p8rAR7kFB/gnbBwVJPFVXsGKAAyfUrc+vAyzGwz5H1u+iEV1gNV8omNK4Gmif/3y4ev9lgl+Q8BGkA11pvi2xhsDQWHB/k0AlLBKzE8f6nYlfoiPsv3VEslceTBdiGwj7AAMsFrem3KO/E0Bj8PQ0FnlvhPXvUCdgmZ43kJNdoXiL6ZsqTy1TB9HzNbzDSp+1ao+pdjlqfFrh88JKiUB/mkX8RX9tmmZnQtrMvInG+8IN0Ha0c52GkpTvdsByzutb+d62vHRt0bngFZ6secmimD/jIAy+Gdfh6B79ROsMdTTu3kdqUcxnyxql2INYm066yZPcU6cJA8UHfuqTDUtMpS9SDQil0MmaC+sRlh4T0uBm2oIfCgpnh5gB7E2WsTeVi21wb787LYmksiA0cuHvhhL+PIeGO+1IMOhNRMRfvX+x+mn+FWISs7c5V65q+WYRDFVLRKs0B/e/3b3g5enfoJcSfhfdq5F9qSBrxcsk97+1uvAgG3BsPNEjTZMYhEchQvx9T0gu7TInuVMypx8jTTzXT39F/+ilVJbc6KSqxpGZnCEoIH3tuFEOjQC1qAALjSpCxLiKUHbs+JkiaG6KJLSAlqwPBx8A1cWwwZPGoKUCS4qXxKM4z4JwfKtPEmtl5gWsd2axl/dnuEFT0C/j/LDYoOkVLKsyMsA2rveo2CXqga4gMzvw0prRUSZH8kkbCRfrz+P2QMQ40TVeHBjmgyhFd61/ha79O1lGO3lynv7etiO59NmmO90l8IceIVPQfJxr55MysDJ8bwSj0mcpx1NUACBL8bucLEFDtOzdjnwXh8EKzmVYTGl7B8t0oI7EPLCah93+2+wJxCL3qQZiH5l65o8nj5dK5WgVuobppjJV+31/I8fmrVI6T4mJFPfFey0XahTTToxWLKZJ2WXJh6CGfgAl/QwNW85DqiC/gIqdpFYYfuMfBcTkp/9O9nF7zdgT+PaGuUqWapVli87v9eE2qQx/ZstXvKouXdpleqkBB9VrQz2VzwdOEs3P/nhqppUn7D4L2S4f87AXRN3jlVVdFkjsuqhSEVnuugoWJdZ17+9dW9SxTSK1G3nD2zB0kr8y1eU7pjRc2+xk3jU0vb74Tvk70n2jbegzt4Lg2RcbD5v2Tlwr40jcv1UpcQAIp/KMQBbK3FBs7r4JYfgBeTkAwa+Y0n8MeSxVlf1tulF0H/wDcMZ8VFifdPDdKLfW7bJKMcmMFQxaKKIpEH4aqvdo708xkquadR/astAplI8sQ7lLBU308u/eTgNUoKIwt+nY+V3ZTDmKfGNk4vbOtpm20+SF4Dba35UqhyMlVg0qL5ejzXF+oLgXZQtXkQ3mbh9LqSoQ3/IiapnWfOXwsOQYb3jLs+4odNnANGIv5OlVoW9EcyfSvfjnyQ6ejOFgVXmErH5EDktBBgkOUEX8XuFfromdLpf+cSP/mYG/K6urGqVKRNblWeVGbKPusurOlkfH+BSFsG+kxkTune1EnPzILAXkn8jgxg0r+BPKGaPL/0ISFxZi4ctT9UvaO78uuO/9Vd46Ksyncfevr0nC6R2W9x0Tq8Qxk70r8a5PIEEfMAP4mX19ppiC/GV5/b5hBIbkhj053kT7ARN92kximjPIqQKCIhVQwUUDDpDQuLBFPdMrQJTO4AlqHppM6sv9Vmp4EZJ/nmuBImwfq0l/+58nYkbSKxl0VQzWDlNH4am/Q3EZ8PFP9dWtATmfPKTfeHUwRDjGaQg8s5+KDgbAkqfa39K21vfgsHFBCU9l+vcYUwsfGGYeZqW0ULDI6/4o3vfgxq284//tB9VsCkQ5cjEfDwWuTSd08CImLtqLwCksw835zRGbhWFZCXb+4BpjIPPefvDL2qSgZ7aH+vYAPL9TxciKrSYpXPXh+6tOxNwcHGnzAXEqZENxGsapT9JQgVjGW3Fl1GGBY9Pj3ydrmsAkdvQqXjf4HKP4W5RpOXIPw0ukvlwv8gdxdJ8RvEd81SS+eq+KxQiSJZKgKrR8kM2QjQiMj+0UyWGMY/aS1NC41DpIsVyCg0bFHdMI1oI40yIVuIIr7KUadTscFc4v94FNoC/RZMe+uae/3KZgxaZG/U0V0rSgQyIpmdr59rbx3IcOwuML/xrC5q39tLMpSka6PjsnrONj/5a9P2jp6GTwXrPkQxlHByR3BrT3nBlRvIhl6EjkPTySTS8PAWEgsIoGvupY0vHeiS/L8/xWDenLzuJtiqkDHzbFUc2X0w9xMmJBoeZ2H7b/4SSalujCf8rIQBlC+vCipFFYREBSAUGBUPYxz+cawxb0KoSZQjb7LbcE7c6U9Yc/QgsMeeEChktegz7Xj8M7Lvxe+WNa42lx3DKgDyxHyj8Gmlf2HwwOLRv+izf+DXy+4z/ZxcBK1zM8E+TcnqrHfBJVzH3F87fqkF89zzq7WUrkr06AoUMWjbUyKZJ+HLK177D9KHA+EVU8QmmqY3Xzi5ovEnjli9KdWzNhkdftBBZ6D4VMFOAtjGutwYXmtcfuRDXaJ98bX479oCkAfxcsyX9LI9+aiRepYnIxv/ElNvOBPUwqDF7MflWwZkNirZk7Ee37oiAtSCVCN3VJpxPB4eexlY9b7KVOUBticD9UoiCvnLFzi5adP1YxokmCWftLy3XNxsu8xuumKpYa4199pwJxj+I480jlEYeA+akB+P5H++M0aAm7stKM0qk4Ot3LnGkD8uJRDGtqEES8N3t+lf08GE0iFgWtThM3aQlSe61BzS25WmfVUCTDKYf1VrXJAkkHb8YzYuygxrRjxft53w8kn3NWAh9ny2c6rJb9cO7LYCqb5yRnPdDnfyZdWOj2KV+/tel3RgNJbppHkFkpBH9rdT+w7qE4vpnKCiLZH3dVwb4i2jyLwM3xD5j68g0gxYNYOkZ8IBsDDdQ19CVfItjXNHiYCtucYpqamPX3bQ/zjICrHB7sAvIFtIuzWdd5swUJ4HCyC7hQJqQTpTVUJcDX9JqG+J90sR+qSoBDWcnq01gLHzKIsl5qenWK5J94xjvY80n5lu53Tl4TEATf8AFwUbfqWGPp7frH6edmSmy8jNEeCVq77ZyVv2yyxMp2RpQdGaXA8wdam/jl7ol+9dwn/QxtQBoAr5D+IHQjWAkL4xM0KzVsYkWegTbi9ERhbpcU2iWyK1Gm035STE98NUztFZTtgxRosWNFwU+9k4NWhmGr8Hx7ZTLvrZXMPD9hzg/loebS4oHWn2mUsOa6KKjv5Ehmz5hDXxlaZJuLCfzGImxMiEAkpfRZlC1cCdbxhwotxuLfy/FOir2qDmqSxBKKVFXOhvHfiMzRgT9L8zaCB7RZdFDULD9wms4oI1aS5u1SuA6ePoloPt1ViLk2YtzF31K636vwKKwI/szQ0T9WdZl2eBb4DpFOkwt185J5IOSiZ282psUhAj7GgJ1sXWc7wXDaM/O2TEF9xDF8a2bw5b6BlaAWSn43VLZM4Bo3oUTXiwmjBS9Uckg0Rh6iCXtNzMXmzt7iEK+LjOVcunIvDsODDFEoG2kC2Ao+pJxA8jYSSdGJcIOsaQzw2cIFv+fz7o+EKZNGd5yaVAl6n6na3mhHwH7XDr4tfk3ShJLTV+0CDwbZ9NGy7ubXf3BGJe17EI7aOsIpO74Zum6HT57vyVt3RZNjTAENZgQTWD/NssK7J+RTiuFZrHEeardi2GHZPbLZDeQtLj8suCJvw3hFwUusdScKVwOdg/Q2v0j4JUp0yRla9+UywIaHXSLsL98aI4DrjgehmNfXQvzqGVA6niTI6S2JGk7hSWaHNNAUa0stuHcLkdgoUD3jGoYprWVzXfL+kY9GZj9ZfLAdmQeQ56IsVj9i8UdM+egcxuUnuNARpgCa0TSrVVjuxu4zudHyXxH8QOhHn75mbmkM/j48fBAeOakNTvWZBOtDUdKCHea+LSXY8i3w+QTgStCbJXYnhGONElO0SvFnzqlhAmJ87tNIaMkQcFdHzkuzev6L6ImhkV3eCOtAL3ULpfU7uZBRvo7dtkgM1MJuf5lEdzaxvP27dNsHFyd0K/2bPV6unA5OuxNuxzAgOtZx3na9Ayxfgabjgrb/MU9toEm2w/OatxXZclR5klYhzj3qyowOe3h43FtbCwwptuVq+nTfLE3RXPKkeMIis+wX3yRC5nmCSUULMhMNoyXSZRBhUwbwXKGwTt/g8nYpzhyvkAePZ5UGvSmQAP3xJNu5oBVNBTT4c9vJlR9CSWPog4yoQLmpCLWVXd/76gxK5Av4KouHTFvBOT6SITnhyep67cLJk1wfgAnL7RG2ob7CBkTcHxc5UviZETRsq0A86Vhyp18MtbRiZU75BWl5RmJb+RmKQWEgMtbnAG6efNfyM7cGxZoDv+fLKN25xqMYG4OcMCYJHZRDq6xPKepZA9v1i2rXf7Kp3RNRKdGxTwumZHsTvFfkdyx8yyKjwFzge3fOXj6QB0w+WSHIBZi+EsRscaT6nT/MOf6dOVntt4sVxpJprwEet93XgdLNFpg3irPTDbG7RQ6Srlxa7GmUwOSdqgh/ASBuyTBte9Xrh1mFSoQ5KakMbgtVDuEcDyJ5bRtMyhoNa9RFax0edemyAENOdcSArjeMnSE0iivIR3cHaubX7ukfX/mbdEcDDyopAP5Mz8CXckUMj5xyYD25aWyV36imxAQDBHyFHtDWehd+JC0Yr7c00K0E4phMg6kCQUK5bE62BQ5QWwJ4ueCVTNc+5A5Cv06aFrvj0rBNTEHLCp+YMwfjjSgBJ5npAzjE9ynY1Ueux5yG+MmMPwE7kuh7vOzHhS9Y6r2HXzG5JRpOHIZvnU5RcGXCQSs4kVzH+GBRKuNPsh36V367qUvjxgqavoyOAjVrh1ppD8cYIAxdCI1ZaFxEXQiy5zSLVjfBwVx0A0GJEDRkcES74oYpsPdRsIQTT+0mDzXzIUe9sTLPBsGqFkdhP6Tb6VP8MCypdYrP6rhsO9VgO9CkAimZfz2Y46g6bbLlFqug3A32+OP1M2ef0NI338ZDATCyl1b4Jhp98ezEhKYI6vmxIRtx19OLmelWGBnxgiuJyoAkWRzf8J9QzlrlwZ+sNX+kPbHDlvGh4rNunZN/8ve09d9bEgnQgNYnb4WamJtiy5DtwI+mKKkqn10JJDHtRxfUIccR0nHC62mAIfKzi3uQLqjbmEzxDdMvAacixQtdwyzczFjKYquMiSry9UdbCn4OSWNNk9XupKpUsZh218usRpom5Lc28GhnTPMyAaWXrczW1DrpB95ut3xtglSs0cFylZs0ziH07kepHqvtiV4WYRa6wl4eUSOl1v03MTGG9giExRhh/wY/J0YDDz/TOkrno4HH+W5xuA/Ut0KfymElCA24d9feXODy9GZV5Fyhatf4OgfTUARTy1pBNXd+fOhXYmir7HbpVmi20gmKGYHW7hrpvKbMf+hNHxnvmQKLMGPOPbKuM8cT8o8VJowqNotCxJ3aR8NWYKAuzsPonPzzt0SdkKG4+zW1TaRizkWZDIa5+DiW/wPh5LlVlNVw2C0kcBZPcDz18rBP6bc7yo+cgYkEQt+bhaRfDsfdxBNqWdD7LZ0aca9kQ83+uJCkjpeZPyJyxqE6ZoX/IY/vnAukCTDtzJUzaTAl6RGOg/F/hDXqachmxRPHwcgY4o5WSmUcPzlGOePzPJE2j1MFj0ei7slMqFkmLhzJHBuKpGkALnh9ieGZPRpf60J/eDXIxww3dMTiQtZcJTHIXROMHqvp8v+vOEYPAC30X5SBB9OWUtDqWgg5jc/efOCOVUO+qZyi2+6UHQuYQ67SUo4f4MVLwOOqmZ0nAgw+FudHeZs0VgeUJ/5DBxlT0CGUzsZR+znNuZS+gkg5Lx5+yOLqt7wohem6vgoIxCj1VGc6rcZvrbCSJLVapis+OFEHSe6HDRNWcG3u9MWhjmXZSaz30Vlvfm5kjLMjPbJEEcIz2fv2Rexxk8PuNGJ4qs4NuXH2J8Rv9rKAXClvTynXNBIjZ3JVqrrf0/4WmO40TvQWd2QzNCasvh3ZDbF/ilxr3xL5Xkj9tuNOGOYTU2htHiJ8HYFXK9l6lYLlZ9SswEZtl+IZEmTpJKm0mFx00fkbQ53/HU7RcQRG8VqKOscnyuXZob4Cohm3VIXn1mvB4216kIpxNOE2BVggQfGT4jrI95Oum7M4XedVNkfZ4WU9RWCse8aiBAPmZccgLFL6WeQHWmq65vHHOfDUZBqeWaHwUYiZ2DYE2Us4uUQkVtxt57DZUgk/QdjaOJMYqeqE8V9cj5wJm2P7B9KFayZXEfT+iYwFjvKOhLev6kMw/JI8BfiZ5WOkN3f71cslgQ5M87Nw2JqzfuPidHxeaCFj3f0JICe1D2uYy/QAzrWNb6AXYtyIBMAWtIcNxUlePospUI3FQ0ZpohJjAAL07SB7rCTIMS6xxoelwe+P9wxQN9PZYlPxWkwZXfNcUDkV0k4lt2OyGVEoq7Kug0laHCeKtQAhLE6E7fZUAY65aiYzLAZQnAWwffwxbSQXmcmx+8Am2EiRmZj3DeFoqDbztjyBFwbtFc45nRUk2VM6eYWLW+r9drItJTvZbqAi0LDcDcorSuGVBli6VND/41X2U3XFMnkY0qzJTYdKZEVEE/BzLxdDc5qJY9jAtSxdX4f3wxjVTZfE48Dm+ll7KVoWe5oVXihzuSPHCKyEmGsuYGk7QuhTX4eouE/oqXap6Ranf9EBjo+UsDvLEQCPOZR+s77aAcbbQa4JZ0RwdPzPBZ1L6wgWHbT4m3nUFbUErJ/yjH4sFhXRbaiILkosv8FP71cLwTvHyqizcO4720e077XnjfWM9dgmLfHhkAiQnIBrTMtlZ04GWIcIJaeEKfQDsHtxpXDSdvZNisStUVioeTmDWUIk2nAgxk7uhUH2SOTOKWspK0aHRW9+fqVsxdflraDrZ1ELQSR1qOTmz8GBUPM4+Kcu75uRAnnNzFWb+OKGKJ6Dp0UVeTl7WFr/b8E+PXcOQJO17FgK59n07n/+Am1Qrbi2D9uDV9l9C0HFFBf9HqY6tf34uDXHGMdMQJSyDT/0tbYiQvKZ6MKzMfFBic2imAv8T7M238KhV7kbj/4p+fm/c8sYgXA7Gsu9Bj8aE7Pwm2lXiT5h/iCIXM5iiMvO8t/fM9oxuDbR432rszaPbOQqZpLV3ZWArcK/eguiEvGE8GyCUZ3plCbzdEo4UTnlj2vU1KLN7W35RskDsBFZ5btmbK++5ZswGJXIJANgC8NZzphwRevCAXrDw+ifZ0qh2tdPCtfx42y7gY/Ji+ycrsGSzKfOjH0a1jjCUn2QovBOw5lp4FcQqMKN/Bj6Q9Fz8VTnmvGR9Yez5UVvPa3s/GToxmXE0LfIanfDFw1ZolqcU+KEwGRuLrjM498GMvaW6fciSILIN/1VetbgoTo5uDjj3XKhf6T+LRU+CCTeur219oXg5FyNxdTGxvZkHi73qcMcmRaPg6jGuDey4d7fhI82pxkUs4aJMNuTJw8FvoXOXE648tGu/oHuUdZ7KfWIZUYy2rPIl2j7YIvFs0qfXvUD/uk0Fo5MUTJXmft4s+CLUkxdJex2ebZwzc/kVTBLZsd2g7MlW1cNXdFaG5SSrbLQXskZklLcp4dmSK1c+jT8ZKmdcSxTlIUwM7R54O1/7S+NmgiLHM+lmwbJOLpSEKz8kwjynAUE8xP2M3A++DbAs+HwzoruI23KdrZK4xtZP8y5uUVddZSAeTJPxKlBPtD52I3k8eBWOIjtba/pacwjgc6UxAL9be9TeZrOcbFHB8u5IKxVoNXf8BvrCfZ4tGsWMExAVgU4WCP0l2AIxbkC6VMU7U4QiT8X5fvl1NTvM0q+ppL54qYKT4y+cF31X93VX7B10h/QWviVl1fP+fBX/r8eP5xQn0mQP6c+SzUtJvUHRTEkfYqDK2CHaRCqfAgrHwXVLPS24tpZe9ntJFvdUWCMN44iFTTCV1mjKrCsXPBfDPANQZme6kZS8xmUmauAN6scOw1RtW7aoyOWaHi/7V/2CBqq9tAwBLQesb4AiVnlBPTMAdpQid8+C3P2UlaCMpYWrsHTFmxgnZLDR40kxYlbRJALW7cENnRR8zXECSHcJVViO51dQydAz1CPnYm3vNRQ2SoelFTnBkrBUEp07v7PwDFeYODDpuMnOK3qIAetoMfSWkgnEsZNa4fRT5xmU9r6fvZ2qwHMOPOFr+Y4UIEQlxq/oyKbAsG+FvVAuHBwY5BoPSN2YuAsO9kl8ak81BR7iW/46z2qVeTQECPH+o8YnIGud9CArsyg9WQR4L/F/944aOotZmWTN3T5AYJzw+Sgk56p+iOeChGFv0aBdzWsYExmYxVHMnqp5Ai4jS9uWP142q2uWregPK1NQk8FflHqrJOIceTtdc2oAJjAyTIn0KA6uwY2VhKnOAyEWC2m+DVCP0uwED0wBHpCYVEMNwdmfC2GX+y3X4I9afEMponOAumtn28XmGKRV9Vo2XRHSeldxHEfOc1+f5wJ3FtZgawQCciY7+3Jc0YA6HSO46Awn4jSTAjyRPI2PhCzV9T/9mIcrtzRr1ceGT+9ZihKb5m62gyTS7iMoeC1LDV1SOzCcXxsVX4LAFsXGa6/ObsmACvR3BCWHYnDxCydAN7qUU7zyypxdKQ1Et5L5wW6oRNKUSTC/NEQX7V1tO94jDNexAOKs7nUXOBvmZvrLJZnw/h+/BcCOs0MACQIdwd922xXKhcEUCRADU3Uwa8cJt1b81dMGfzhR+YA6kufmraBcFbscs4L+BVdtgq8FSQbmILCneBl6AQee18rRZKDIgIGDWAY+pXw5mGLYghc+jBXoEht6B60SMikzND8u453mg6+f7LnyHO6AQLDsDUCRggoMOyvgEsCVzLKda0QRXLhBUVviDRvx8mMEqL/GUc1CTrewKGKF4nm/wov7TEQSvIs56atzssmbXegSxmxGVlRXhQYtlCVZws1HUyu9kxu0cHpb8NK96UosyNkN6yWiF0L6wG2e9ORYe0a0SgYCKd/GyEDrtS2Vap7Jln+ABDqYf2QFgwmTPxHUEa0ngCe9l58AAM+wlPwjITD/gTf3cOih9R/XkJnzdz2ZiyPbKqahF4r6NExHcDw2Dbm34H4vPzOeQnvv8TSazW9Y0mtIJKgsgSCLjIkx4biIgzCPPzJuJxQwW6uUCOUP1MYwgvQyqwSeJzwuV/ryzcYyrg9bq99OxZw3W8FPXiTpB1ZBRTA//z3X8i/NvfEkGaro04GS3eIfnqxlfuXiG0dxKk5GWleJiqXGdxrI8Y3TNOpYuGY+Gveis6ry0kpA4QAO8CuQDYMTZX639acKAmJMwFwlqkQwYzXMBO+Y9lIGxeLluG/Z2OB4KxLd1ACElripv87NksDe5qd0gCXAif4L5Tn6aSyFurw/njgVXG70CCYljZ91CddE8agew8bRUyaokdsDyqKX32bXgToAGcMEQCp8YN3GWcRmU7ghgm1XEeNMlm8mXn7toLhXSllTl5Gwt3agJUvgTKRIMc3qsQK9umJTWy4BUdGyN6sHL3HeNwqKLxO/8VL/pIbYFO9paFATpEqj3qsNFjp9hySzVJ61dpxoBWbd7jvnNRY5beiljGg3hTXNEhdDimQpt0p3SsFK2DbITAJAq3FLYw6YBT348G9wFiHGQgrnkKVSmAf1J5avvhfrQh2gHK7j3Vvl+RSR3mi47Iivms0hoeL40gFJ4C6h1x/lW4FZcyxYucYq0iUQdFYsTmLHV0CMukYqRh2O28KAOJN8kfnX9ta4+jplrOBHuNeu2wq+ImM3nVWbU0JxOvuUleS6yFkWkx5K3OKzXiuIYCTpN/RxXnyI8uoLRHobVf8g0PUNV3O0veV1LNnXZqVR2k3oI5TDfD+rG9kJw/c8Yuw0H79wCDFtwdEmx9xIxaMSmSSyQvCyYMcWWzKYA3CUDsI7FCsdEB0GqKgKtl4AUf/ageji5uIw0TvAtlP6K4ME8f9w7UaSfRl56R+cDyOdWOgQ2UxFDTHUe7GPhfWN7H5ZLlj5FC5JiKISumFzNtpWOFkae4SaIhLCRsFsuxAT4aA0ZKj2I/pqYnDaLhyhpd9AGd5USeRGLlnKpIrsimGb/NAiyihP9zltzbhGOZjWzPdvaa8tOZnzuNeVgpWK7cN4+EGQF7SPITMIeshnDEGm2PgdVE9z+elpoMZKdGe121h4RO2anS+LlFlvR2fp6n26P3ilmAQiLPC0S82r3y13AhFD4il3lLrZUV/1plBa+97sPRedFfFN7fwaBgqpsPffWnlzWffGfWjDQ0yNfrbmkPP4yRdwx7BLxJxdKhyC6EqSM36V7GECXl0w/4BcM63FDsn016fXIzBLq/sZ/INJpDT+Ol2pF4K2wg4ghhp501fvq4BflmdnuF2MegEhUu5XUNLYK4kfKYt7YFHUz58jGyV5B72aQ75vgpDFSqNoTAojCA8ybn1+IEjQ2TlTbmVQVYYR6RaVRR7dbNm12swkzJGoBubOJZWady0sv255kDov3O1iFCWWag5hMFWA2g/e9/e7K4IjiZQx56LbJ/Bl6ylZ88HWLzO47q/QZUL8t65HGgxYXv8mcAsiu58mT+PTClo7it7CdprtYPmKAPYBO4tj9uwvy/lM7THi+pcGWMYoyNju1L9njT0S/bedWwzcQkzHaHPloG8PthO8A1aAujbnm5mr5hyna0Qn5JfvvqEDDz8e7Fn8yzFtqzaimuXd9zme7HVH6AQFyzimd2c9AMV3uKtLP+ERdkJnGQDhx2xx0u9P5A50ojFusOEMD/ra3+GwlgUdFw+X5eQTT6j8p9Y8BCz3LlF3BxyyflO6FqrraZPoaQIfeJWm4UA2sezDVK548Bj/BraROMU+n8kuN2TE4s97mKnHn4jeqbj+sIzjnVsH84A6vRNW9gPWGW197NvIFFxQ7Ka2c2sQcm/+Rr0cKBqCDZ0XNUMMcJ9woq8yRGzhE5zMn9R8zC4J5NSGLwnBbvQ/tsT5Iqu82ADecL9i5YWjys1IyEqkxyeo7GxJ18J5LqdjkwtjCJo0TqZGkzOT7ulbJc9nXaDNsqXE+UG//3yEgwooXzz+mP/jaQ0miNG9aU0nLUBKEwZUvsp0MaZfZB32LS88n2ZT7IzuWi4nIKtGHQurIkfTgKclWdp5ou1gZzCvFo/x8RCNSi54BQmeHxSR0xfiM2MpAiK97HgHDozEa7BnRQl8LC5XOpINDbnMbxfDc4YU+WVxMDHv7ExE+duGUwnUNyRfLvlEvRsRkI5oK213bC+iQH+eigxdS8H9JQcwsh1CtPkuj5E+Hyjj1hUFJ9Df/s4zTYwy042QUfn7fUhrgqW+undZVtS7dibp8MYxLXTeymVt9r1zlSyvd9P1luCAyHQ0Q8nEDli0Cs/yyB0F7Ik/DlgE2p++l/vE3JXu+gu5vbuz1pghTecV7vXGu5YHjw+Jy+znTPXtd5f90gdkVrlk+zhkSdi5CS7A5MStdH32AS4tGQ3MXovTbfJnTiiZzqf6rWFJWdKG9bg0la7DLlV221Xw0GDyE2hG1l7aztfbIfg1CjQyQGLL24hGK/hGwE9Qv/T8d1QidE4Z6cznsshiZsC+U7HGeTRcwbg0vef4CvevOsNyNejvj9MIfloP9oyXyk0HXfB6Hjo0+YvbfSJlgRQMa/bBlfLvwEjRIfAosyvxAMUgy68/FK7m9BOtRVBkwYcmv1p6wieVu3Rn3lps62aq0hFw/gJnmYZIjxYiTk23uBoypsOm9CW/JZddpod8CY37FkyK6cEbo5TESFHOc8qcyj73DbVsTkdw6RocwBked4XQbv9smJs98uJB2YrRc4S4B7JuK8MdVONwe7m+n44Oqo3X8dT5ajJcOdNYYjqsnUVi2rTA0btOLaWitwjtIGO21eJqM9d67Uvk6G8JnBiE38Lwr89y+JUDn6Vyj9CjP8OZTl74jvuqxIfaEHeV8jZeufksnMBbQ7P1laxg0/hm4PyKlfXxePbrV5FEawnPw1q4OueN1eRA8YYaKTh1cDY34QauX0Xb5l+JGl7p7x2EYA1ALkQ5gJFDkCbWkoWB30MJnSoZy+E4HG53+AQkMGR6TaHjwtoSEUfPwwPN+P1pYpFj7w7fgGvA1EvL9nLDDioQ8FR3Y4fUSNeiXBPalzj/SA594yvY8VC0oc+zZ6CGg60ycNYFs4VupE1Oj7yfvy+EVkUmR8RTEE5lDKtQOWigAVr+O3Wu8NoEDXE0vN2PP/mBcdqVJPLXEj8A98mUyiooPhxBISmA+MfM6eZ3KR0eCmg0p+2clrqGF9AnQBNRNkzwExg+66UW7p4J+ZP1OZ5YyZ020vLZyOBj+z29EQJ5+ucTLrImW3QSyWjw5ruOf+aSZEUEICrof2zO7pJD+dN6kn44pYWTrDn++KmKliulgCCvqZ27JQmOeyfefOFX2Ozn2IXVg1JijwvuBHz0YzC8tuEtCCTbLfq83a6gzlDkRuQX0GrCdBtxt7IagrfPBRKwQ+aAhwkzpCutThLlUQTl9yCtvvfgkPCG6eoQQjCQfUKTGdyKlr2dfmDl8bicr5H9dyJRAZWh3p7orMmtALJb8bJtS3iJaWpY/ayvXVri9neJgYSgHqPI2SOct5AjpKjNO6k7RTKWaem2ZzsL36siJbueqQm4Oc//6UpSvwLcKHWzo/GhYQOzFguUaqPeLBb+7DiDBbVLT2wHUR7meWebLAY3BQrsLGVUrYwwWsWmM7bujvCA/x5rrjx06xNd5DZtmFlbD/OobSbZSTz1kV4q19+Qdl29LW0Aq6LgsOMjIHNqHYOlbzm1hkGTu6udBDCNJVn4EYdy8g/0n5o6haOqhBDjpTt5Bfiq0TCVTbVK8C/nojmBGwyTSLwsknIuec33uNBaTxNywJFnoKRG0wzzNs09dIwEieWQKUqXr3PkCTrdoNfowk1JtsxK+Wk/LzYVBn/oohmOG5kqO42Aid1L8W71mvyG3L2L0LC6I6DyyYOoq5HswkFitmoenE8v5J1+MbQIaNhpVWOugEY65/84USs6BnOXzDseBv3VQ736RNZOmRITikAQ89mtZxqkuPbEZggRvhsl019FjfwNYBvYjy1AGofglGX9nuwa4BFj1rB7FzqufQj9sFWZl+4BlUlq7pZbqxGMrvJ9ZAUivQSgG1/JgpLcgQ1oQ/mxDfag5d85P2MLghEdp2z595FvEJVAsWFq0KX+Zebia6CGmScxoNPahrK5iHiwPDsNjoRJl8MAoIGsCsxLr6RKCy89f54edyRWiFYTgNuDWtINuHzrHxtzp8/BhZdysPfiwe5bEQxqyh2tgDl8bXwTfLfDm4J+UHsdyzFUNihHxwYNVmc3wCM8+JuKLXFpxUUfYJenW2nEgFRR43ecF6Z8T2zp8fOlLG4ayVz+2RSG+J8YWDJ/DBqWTN0zTrf8+H3vP3K/KoHFXfCjDn6MnfqbyctW09vFhEYNA3BpedMmaVP+kluDiVIysI+NEgOnK6kmsW8udFyPb/AFjdvhu1mLRg34WQUqyn/I+qn7c8extB6nqpeyTeLKqtIX/AR67uuZjsI1Qp5SNi9BOwD323D+C5n17jSlozAADxyfEX4OPxQ7k5X85J/1VTkDDSSwqHD9q0aNa8/aR5dethvbUpAw+62DOQu9Wsd3t3hF9ytGIM+MHdc+M3z0G5GL+qsuxf6an0Qt6eVowl9PwOrsibjgsXsC0hy0eqE4SUuMWuHZX05Y0EC/EjWilZNcemoI2oUELj6+4UymAQTfHVXbLd8XM+rbbqtTOJhkeumfNNJ8qLrgsKBpKQMCxHydWfFvPssLB6JlXik6RJhntMjLE3AdKF/SrvJcqQVx/G5BpoL+Vex1lLGOxRWPBWKxQQOPaghkOouJFWNVvODJZiZuvlBhAENmPsy402XUiqoq5xg5Gvep6t/kMQeMs3CL++N59zq1sHjv+T9jvAzTzw7N+oo9NsLlISVjCnKwFPQIb0JxoB01UsiMxh4+uWyiFW9NmJCa8062IZDeD5cncIZAmP6mqwA1i0D5kXkYGdjvLQGrpFhgDMPJ+OJfZax9NvTKsntWjaB4eUHJwtHJ+Hnyq0Nbf4m4NnXXzf7VVD3HC47ow9luN0M298JepYj+X+irNSZ3xZFTK463ypYpjTFTdrlrryQ7vLO8xywsunom8kJD09Zg2S3i2eDLU3dJ414GlEbd7GKSXOogQE3YfGSfAvnnXbei/DObCqXEh7uoSKt27fRMlEWCoLU8n66gyRC/XQZlRU02g/qvhIouuWbhN7o7fPWobEmS4RjbzGq+SxatfbbGlo8UQFm0kPjBnB78/7/gYQ2biyGuORycHVIskGxXypyI0n4H43CAjgPg5q8l0OJkAjyDq69w2MMuybURywBIGzfeIXOL7ROdJ9GOfgg2tE9UE2I6FNUgWtBrwhQZQve2VJPTyBL1slGxWWalPNYN/xpHXgqTdrXY8ppwZqNQRipFEcm9joTLv5kx3lTYpGfFhZ/ytzfzsh0jRCWWmiM/EP92GRO0j9B8K7M47lgduFqTwLl47Xx+hGziADrUgIi/hr4B//hrKS2PVqSDzfnKlLxIPgmQnaeNl3QWfUYBDFRSNrhxBIBA8QpaW3qBxCJS5sH/Vs/7lOxFYGy+p1cAWaSlWKSDBXAUl1chWeCCnzG64w9siReLV4CKK2BNb4li918FtBUuFaKsio6ealfzmREB6Nbt+Gru75+lx/TznLxhhxtadQYZ9t7SE0pF/dmv1YDnQn/YD1kXTN92g1l+J3i9Q6oFvo7JySZoTA41+krgRLN/I5ag4IjrFk8zN4egLT4Lz+jCIbYJM6M9+kY3cE7jrhoI72JnyvHTQ80xTy9gAxSldJSA+3yzupoHmeH2gzBaSrIAfgSH6EBbemLv5hTWTDsq1Ivqwkj1bzlhBDs9KUkYFfIeldetQuVsTU0+HR8RlQLodw11+JYo4Aa5ju+LlUFX5NazHaCN2beBVDczBr7pqcl+q3SNYa0g0wrBmzKEpiCDFJhwPSE3M/zgv12+V6fz0jRNXxBk3vOslJ0mQW9fQgKfFfDZuWkL0Rt6IhI6DwYBSPHTHo5mU02jepAQesLL+3XJkKHSZySLeB1kcAeio0C7UbZYfAkz+gAYoIEjIC8RfCD/qKrdx05P3jblDFN0g5JimRsykxUCEaQbX0mmb7jJoKxy8IwFTgiXNVQKf2SDG7nAXT6ilGR/WyA/pr5M4W9o+yj2p46NiVhYOAv+PME6pb7/34bHr7mJ/V7mTAskgVIZ7jJ6qVFQMQr2782LZDxkXZwS33Axzh9fN6k4VpAqnGVrm4GbcBb+ZFvK44QowFg1l3jrv2putT1sAx5CXWaMMmWNcvd9otFTCCQo/BiGqoeRzLO6PtoOWeAV7YvUKLxZ7A0rn/ITiWHAO3KbEgfETMGEW73tmNZiPW+MeJmdM3lYJmdxNMAeysmcUgXIcIbf+F2Ijes3LXgmXp+odIMwj17fDX7WFhpcc8+Df1J+sFvCKl8QjCD7soAG6KQEiF051KgS4/yEqlimHeJVuCQlmCf/UjIn58KHxCIc5I8jXP+53hDw01sdrxn3UyJ2JX+nUIRGfQ1EFA4WaHycXXnia0NlC7W3OOLo2P3KO6lpfKNRP9Ql/aWlT2NWOuNXiHZ8CDyh7sreGhG/LJSgrI39UUPMt4hu13hjSGShMfZBLo2CTl7CKWMKf9cioI+JATSF6EhbOZwFrAaD76CAVTCjghwTsbQUqKgLxAXqcERMab5Fk0m0j2U6qQBWyTAQvzM7A01eHo7af3M+eg9NNPvr9E6YDZTiH9QVOmRBMjK2n9yC9Lk3JlY6mdhf2wd4cW7gyccrKLMtsE3SMLe7lSlAtLf12ugOr8u9WBatlEdrWxuR2iOkQ1fDu88/T8+iWIYc6o9Vvwq1qS/TMSi7yewhqXeQTLTlKnh0d5ci3T+U3H3s/C12TNRuqJXrQh8NIUba0eeqA35HTRmzqL1L01B3HLnwPsBni3roQ4P6PZkZCRIdjOvuQO/CgAZb0wo98SqOJ/0tWHV6vYmB0seAeWBCUgXapmnv1dqH8nIDarq/5lasEEx1ihMEK2SQc5FjXnvYzqhkSQCKW8f3TEDGD5OvBqLxQOmQFrIfd9Fk6nF0WyTtFtjqQxvgJD8cIuwH2F32CvkbuDSW/8YF9j+lQkZTjZCn+IuM/wdOsE5ojfXl7LdYDJQfz+uBS/fnkm1OXU8MAIpwswU2x3sGcvY6FBYntRXhaOAB+i2U7Cm8apizBYzsPvnTUTXzznCNN3+FyDMVKZwEeAmyd5QIvCEYKHBDScOlHiyutdqsxNkeqBQjklJudm/CxFHL4Y4zdWKVaOF/UP9MB9llfopabHJCzcasOl0Xt+ogMvboVyEA45sJhivRuHMPr03ub38vLoz+3AOdiRe7uXglinW8Qr9o+KueQgfT9T9zvYs9SArNWoTH+tYhYwNyjF+eke2e72KJGx8BxEukn5iEpACnw4X9NjAPqSfME3xe3cuPIpx5br2fKsMVNpdsAoHd4zGA0mT4nrLbtNuAvRDFfcW4VIST/pflNazzDDg9ge8ocyfByLOlI/UkgdHKR+ahAJbcw5/oWK75aKjAO9ae0gHd9RHpGcNr+CRVwYju1euqrASpOE07o4mn4jCuFDSxZrviWB1zgeiX6qyh+SjSruecnvlG9TCgDtWBSQ7i/6Q/KZpBZiuoTKRZ2BXM+tYJhlqC/OwbSaRchyXm9OWzRMSewxMA9r/J5mKql6ywhw6Fvp1tJy3Wy1/ngQVEHsO3VDIr4GKp7SDf8c0lfT4XP5p3Hm8dJv6ip+yRWBHfV4rjgJXm5iOlLucIdInZPgCT07s+aT8ddQ7f84P6zElz0HlhV30aoler4an+0I1LLgHlOy8IpMlFBFFmTHm/87jBT84uPkRe2lCtOnWPryZ2lExidL5xmt/kz3nmxcWQUfyV0Q1NTRDFod4k6PEnNUnQKfaAZ9OgUNgYfVKbRWdjSq8jsDc+mRDzCYaNDKMOzU71ErwRtcDizvt10nLz6lZ5hcViz9V3BB8l0iZLkuylxjuBMtOLN/ZVVYMiqf9AcKLIGDNP9BxLEQTonyIFxNGqSjxEGAgyHIIPlpEp1E+yvTpuieo49dGcgaeCX2olwT5/ljo2wZLKMLcPu/HaHsSs5PV1yyZ93vYKCt/lgzX0AIul4ioT0LCX24wNqvHn7amjN9IMKhEBThGYwA4aetnUc69N8fIydFz7jNPP6zRgjYPkObTRMZcPqtm6nIicx+bUAwXTo+tBk5KAqeb1JzWbHR9OfJduoSyDoZN7WGMB/0hrtvWKbjPcBfS4o6ohbFsY3GLsW/XB3aLcNTsGxm2I57R+whcwPAZ1+J8LaT3V1r3hv0rPxQzCdsXs3gRmBBw8fywpjr8/RckaULr0FvlX/sur1bNhsIkB23uxCCeJXioOYP7m11NtEwOQVcN2i6gvvxeKFlAs16Z9Xa1HNa3a61trw4SWZfAaoYR1r86NKL+I3zOPrXrWtCTQwQZkuZmNL8I7IeTsQ3I969qMFIxVN+xtZ0UdqmkfeCBdT1j3kfyZJKNSOznfqzQPWsRcQ/kdtmvo/IfHS/LtR2nDKyqKLyrydrqIT51DcvbJ0DtFpNv60+gsPEh3TSwqxXB1SYp9SKdaw9pRblm/HYDsq1d5l9fPGKvgySYtpFBD1I1zss76lZ9Wh88NokNLF9sESml/uOBpfm6UIG2eZ0rOFOqhDUqZYZG35u0UBxwpb0cewXgNTb0rxzNHS/p9ml0Naw6md3IyAnLpDEyw7BWlLUDRdECz4ZCD7tgH1w6qKX2j7g9N+BqyRhDrIjzZa5RpZqq5r848V/MjAZbrOtrLVgMzB9hVYs0kdPXsYso+T0dBeK+njsazJ9c3pjxy1b6+5P5KZx7ZjdFQoy/uC0sOQaIOyR7iMSaSsuF13XgB+BVXoPWDXsdRAvbH5PsATRKZnPiKDLeIyrjjJSeeYb2amCEhS5IcPpDS7ENQU/+ccXAmMFZbtjkIPSzZu/BltHMuLCE9bFNPK3qbZvr3vRyvq4QxRFZdB0K47IlYTQdE6ZtEjl8lt8UR1QxmTaxU9MMhFr3GtpY27GOlXfAgAXOc1q2MXwNQbsaDDoTGaeWRLl4cAAAAAAAAAAALbiPr8QDTq0EAA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9461" name="Picture 5"/>
          <p:cNvPicPr>
            <a:picLocks noChangeAspect="1" noChangeArrowheads="1"/>
          </p:cNvPicPr>
          <p:nvPr/>
        </p:nvPicPr>
        <p:blipFill>
          <a:blip r:embed="rId2" cstate="print"/>
          <a:srcRect/>
          <a:stretch>
            <a:fillRect/>
          </a:stretch>
        </p:blipFill>
        <p:spPr bwMode="auto">
          <a:xfrm>
            <a:off x="323528" y="1556792"/>
            <a:ext cx="2343150" cy="3295650"/>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p:spPr>
      </p:pic>
      <p:pic>
        <p:nvPicPr>
          <p:cNvPr id="19463" name="Picture 7" descr="http://media.bloomsbury.com/rep/bj/9781408104378.jpg"/>
          <p:cNvPicPr>
            <a:picLocks noChangeAspect="1" noChangeArrowheads="1"/>
          </p:cNvPicPr>
          <p:nvPr/>
        </p:nvPicPr>
        <p:blipFill>
          <a:blip r:embed="rId3" cstate="print"/>
          <a:srcRect/>
          <a:stretch>
            <a:fillRect/>
          </a:stretch>
        </p:blipFill>
        <p:spPr bwMode="auto">
          <a:xfrm>
            <a:off x="2411760" y="3077236"/>
            <a:ext cx="2448272" cy="3474216"/>
          </a:xfrm>
          <a:prstGeom prst="rect">
            <a:avLst/>
          </a:prstGeom>
          <a:noFill/>
          <a:ln>
            <a:solidFill>
              <a:schemeClr val="tx1"/>
            </a:solidFill>
          </a:ln>
          <a:effectLst>
            <a:outerShdw blurRad="63500" sx="102000" sy="102000" algn="ctr" rotWithShape="0">
              <a:prstClr val="black">
                <a:alpha val="40000"/>
              </a:prstClr>
            </a:outerShdw>
          </a:effectLst>
        </p:spPr>
      </p:pic>
      <p:pic>
        <p:nvPicPr>
          <p:cNvPr id="19464" name="Picture 8"/>
          <p:cNvPicPr>
            <a:picLocks noChangeAspect="1" noChangeArrowheads="1"/>
          </p:cNvPicPr>
          <p:nvPr/>
        </p:nvPicPr>
        <p:blipFill>
          <a:blip r:embed="rId4" cstate="print"/>
          <a:srcRect/>
          <a:stretch>
            <a:fillRect/>
          </a:stretch>
        </p:blipFill>
        <p:spPr bwMode="auto">
          <a:xfrm>
            <a:off x="5220072" y="1484784"/>
            <a:ext cx="3623691" cy="5099318"/>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Lato" panose="020F0502020204030203" pitchFamily="34" charset="0"/>
              </a:rPr>
              <a:t>Useful Websites for Developing Vocabulary</a:t>
            </a:r>
            <a:endParaRPr lang="en-GB" dirty="0">
              <a:latin typeface="Lato" panose="020F0502020204030203" pitchFamily="34" charset="0"/>
            </a:endParaRPr>
          </a:p>
        </p:txBody>
      </p:sp>
      <p:sp>
        <p:nvSpPr>
          <p:cNvPr id="3" name="Content Placeholder 2"/>
          <p:cNvSpPr>
            <a:spLocks noGrp="1"/>
          </p:cNvSpPr>
          <p:nvPr>
            <p:ph idx="1"/>
          </p:nvPr>
        </p:nvSpPr>
        <p:spPr/>
        <p:txBody>
          <a:bodyPr/>
          <a:lstStyle/>
          <a:p>
            <a:r>
              <a:rPr lang="en-GB" u="sng" dirty="0" smtClean="0">
                <a:solidFill>
                  <a:schemeClr val="tx2"/>
                </a:solidFill>
              </a:rPr>
              <a:t>www.vocabulary.com</a:t>
            </a:r>
          </a:p>
          <a:p>
            <a:r>
              <a:rPr lang="en-GB" dirty="0" smtClean="0"/>
              <a:t>Word Dynamo: </a:t>
            </a:r>
            <a:r>
              <a:rPr lang="en-GB" u="sng" dirty="0" smtClean="0">
                <a:solidFill>
                  <a:schemeClr val="tx2"/>
                </a:solidFill>
              </a:rPr>
              <a:t>www.dynamo.dictionary.com</a:t>
            </a:r>
            <a:endParaRPr lang="en-GB" u="sng" dirty="0" smtClean="0"/>
          </a:p>
        </p:txBody>
      </p:sp>
      <p:pic>
        <p:nvPicPr>
          <p:cNvPr id="24578" name="Picture 2"/>
          <p:cNvPicPr>
            <a:picLocks noChangeAspect="1" noChangeArrowheads="1"/>
          </p:cNvPicPr>
          <p:nvPr/>
        </p:nvPicPr>
        <p:blipFill>
          <a:blip r:embed="rId2" cstate="print"/>
          <a:srcRect/>
          <a:stretch>
            <a:fillRect/>
          </a:stretch>
        </p:blipFill>
        <p:spPr bwMode="auto">
          <a:xfrm>
            <a:off x="683568" y="2564904"/>
            <a:ext cx="7791450" cy="3914775"/>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Family Games to Aid Learning</a:t>
            </a:r>
            <a:endParaRPr lang="en-GB" dirty="0">
              <a:latin typeface="Lato" panose="020F0502020204030203" pitchFamily="34" charset="0"/>
            </a:endParaRPr>
          </a:p>
        </p:txBody>
      </p:sp>
      <p:sp>
        <p:nvSpPr>
          <p:cNvPr id="3" name="Content Placeholder 2"/>
          <p:cNvSpPr>
            <a:spLocks noGrp="1"/>
          </p:cNvSpPr>
          <p:nvPr>
            <p:ph idx="1"/>
          </p:nvPr>
        </p:nvSpPr>
        <p:spPr>
          <a:xfrm>
            <a:off x="323528" y="2132856"/>
            <a:ext cx="8503920" cy="2376264"/>
          </a:xfrm>
          <a:solidFill>
            <a:schemeClr val="bg1"/>
          </a:solidFill>
          <a:ln>
            <a:solidFill>
              <a:schemeClr val="tx1"/>
            </a:solidFill>
          </a:ln>
          <a:effectLst>
            <a:outerShdw blurRad="63500" sx="102000" sy="102000" algn="ctr" rotWithShape="0">
              <a:prstClr val="black">
                <a:alpha val="40000"/>
              </a:prstClr>
            </a:outerShdw>
          </a:effectLst>
        </p:spPr>
        <p:txBody>
          <a:bodyPr>
            <a:normAutofit/>
          </a:bodyPr>
          <a:lstStyle/>
          <a:p>
            <a:pPr>
              <a:spcAft>
                <a:spcPts val="600"/>
              </a:spcAft>
            </a:pPr>
            <a:r>
              <a:rPr lang="en-GB" dirty="0" smtClean="0">
                <a:latin typeface="Lato" panose="020F0502020204030203" pitchFamily="34" charset="0"/>
              </a:rPr>
              <a:t>‘Articulate for Kids’</a:t>
            </a:r>
          </a:p>
          <a:p>
            <a:pPr>
              <a:spcAft>
                <a:spcPts val="600"/>
              </a:spcAft>
            </a:pPr>
            <a:r>
              <a:rPr lang="en-GB" dirty="0" smtClean="0">
                <a:latin typeface="Lato" panose="020F0502020204030203" pitchFamily="34" charset="0"/>
              </a:rPr>
              <a:t>‘Don’t Say It!’</a:t>
            </a:r>
          </a:p>
          <a:p>
            <a:pPr>
              <a:spcAft>
                <a:spcPts val="600"/>
              </a:spcAft>
            </a:pPr>
            <a:r>
              <a:rPr lang="en-GB" dirty="0" smtClean="0">
                <a:latin typeface="Lato" panose="020F0502020204030203" pitchFamily="34" charset="0"/>
              </a:rPr>
              <a:t>‘Think! Words’</a:t>
            </a:r>
          </a:p>
          <a:p>
            <a:pPr>
              <a:spcAft>
                <a:spcPts val="600"/>
              </a:spcAft>
            </a:pPr>
            <a:r>
              <a:rPr lang="en-GB" dirty="0" smtClean="0">
                <a:latin typeface="Lato" panose="020F0502020204030203" pitchFamily="34" charset="0"/>
              </a:rPr>
              <a:t>‘Last Word’</a:t>
            </a:r>
            <a:endParaRPr lang="en-GB" dirty="0">
              <a:latin typeface="Lato" panose="020F0502020204030203" pitchFamily="34" charset="0"/>
            </a:endParaRPr>
          </a:p>
        </p:txBody>
      </p:sp>
      <p:pic>
        <p:nvPicPr>
          <p:cNvPr id="25612" name="Picture 12" descr="http://ecx.images-amazon.com/images/I/51YYureVdtL.jpg"/>
          <p:cNvPicPr>
            <a:picLocks noChangeAspect="1" noChangeArrowheads="1"/>
          </p:cNvPicPr>
          <p:nvPr/>
        </p:nvPicPr>
        <p:blipFill>
          <a:blip r:embed="rId2" cstate="print"/>
          <a:srcRect/>
          <a:stretch>
            <a:fillRect/>
          </a:stretch>
        </p:blipFill>
        <p:spPr bwMode="auto">
          <a:xfrm>
            <a:off x="6588224" y="2204864"/>
            <a:ext cx="2232248" cy="2232248"/>
          </a:xfrm>
          <a:prstGeom prst="rect">
            <a:avLst/>
          </a:prstGeom>
          <a:noFill/>
        </p:spPr>
      </p:pic>
      <p:pic>
        <p:nvPicPr>
          <p:cNvPr id="25614" name="Picture 14" descr="http://ecx.images-amazon.com/images/I/91HbB4ybuCL._SL1500_.jpg"/>
          <p:cNvPicPr>
            <a:picLocks noChangeAspect="1" noChangeArrowheads="1"/>
          </p:cNvPicPr>
          <p:nvPr/>
        </p:nvPicPr>
        <p:blipFill>
          <a:blip r:embed="rId3" cstate="print"/>
          <a:srcRect/>
          <a:stretch>
            <a:fillRect/>
          </a:stretch>
        </p:blipFill>
        <p:spPr bwMode="auto">
          <a:xfrm>
            <a:off x="4427984" y="2204864"/>
            <a:ext cx="2195044" cy="2232248"/>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Section Two – Applied Reasoning</a:t>
            </a:r>
            <a:endParaRPr lang="en-GB" dirty="0">
              <a:latin typeface="Lato" panose="020F0502020204030203" pitchFamily="34" charset="0"/>
            </a:endParaRPr>
          </a:p>
        </p:txBody>
      </p:sp>
      <p:sp>
        <p:nvSpPr>
          <p:cNvPr id="3" name="Content Placeholder 2"/>
          <p:cNvSpPr>
            <a:spLocks noGrp="1"/>
          </p:cNvSpPr>
          <p:nvPr>
            <p:ph idx="1"/>
          </p:nvPr>
        </p:nvSpPr>
        <p:spPr>
          <a:xfrm>
            <a:off x="301752" y="1628800"/>
            <a:ext cx="8503920" cy="4470248"/>
          </a:xfrm>
        </p:spPr>
        <p:txBody>
          <a:bodyPr>
            <a:normAutofit/>
          </a:bodyPr>
          <a:lstStyle/>
          <a:p>
            <a:pPr>
              <a:spcAft>
                <a:spcPts val="600"/>
              </a:spcAft>
            </a:pPr>
            <a:r>
              <a:rPr lang="en-GB" dirty="0" smtClean="0">
                <a:latin typeface="Lato" panose="020F0502020204030203" pitchFamily="34" charset="0"/>
              </a:rPr>
              <a:t>Essentially English verbal reasoning</a:t>
            </a:r>
          </a:p>
          <a:p>
            <a:pPr>
              <a:spcAft>
                <a:spcPts val="600"/>
              </a:spcAft>
            </a:pPr>
            <a:r>
              <a:rPr lang="en-GB" dirty="0" smtClean="0">
                <a:latin typeface="Lato" panose="020F0502020204030203" pitchFamily="34" charset="0"/>
              </a:rPr>
              <a:t>Download free past papers from different exam boards at </a:t>
            </a:r>
            <a:r>
              <a:rPr lang="en-GB" u="sng" dirty="0" smtClean="0">
                <a:solidFill>
                  <a:schemeClr val="tx2"/>
                </a:solidFill>
                <a:latin typeface="Lato" panose="020F0502020204030203" pitchFamily="34" charset="0"/>
              </a:rPr>
              <a:t>www.elevenplusexams.co.uk</a:t>
            </a:r>
          </a:p>
          <a:p>
            <a:pPr lvl="0">
              <a:spcAft>
                <a:spcPts val="600"/>
              </a:spcAft>
            </a:pPr>
            <a:r>
              <a:rPr lang="en-GB" dirty="0" smtClean="0">
                <a:latin typeface="Lato" panose="020F0502020204030203" pitchFamily="34" charset="0"/>
              </a:rPr>
              <a:t>Educational games online: </a:t>
            </a:r>
            <a:r>
              <a:rPr lang="en-GB" u="sng" dirty="0" smtClean="0">
                <a:solidFill>
                  <a:schemeClr val="tx2"/>
                </a:solidFill>
                <a:latin typeface="Lato" panose="020F0502020204030203" pitchFamily="34" charset="0"/>
              </a:rPr>
              <a:t>www.woodlands-junior.kent.sch.uk</a:t>
            </a:r>
            <a:endParaRPr lang="en-GB" u="sng" dirty="0" smtClean="0">
              <a:latin typeface="Lato" panose="020F0502020204030203" pitchFamily="34" charset="0"/>
            </a:endParaRPr>
          </a:p>
          <a:p>
            <a:pPr>
              <a:spcAft>
                <a:spcPts val="600"/>
              </a:spcAft>
            </a:pPr>
            <a:r>
              <a:rPr lang="en-GB" dirty="0" smtClean="0">
                <a:latin typeface="Lato" panose="020F0502020204030203" pitchFamily="34" charset="0"/>
              </a:rPr>
              <a:t>Prefixes and suffixes flashcards for free download at </a:t>
            </a:r>
            <a:r>
              <a:rPr lang="en-GB" u="sng" dirty="0" smtClean="0">
                <a:solidFill>
                  <a:schemeClr val="tx2"/>
                </a:solidFill>
                <a:latin typeface="Lato" panose="020F0502020204030203" pitchFamily="34" charset="0"/>
              </a:rPr>
              <a:t>www.havefunteaching.com</a:t>
            </a:r>
          </a:p>
          <a:p>
            <a:pPr>
              <a:spcAft>
                <a:spcPts val="600"/>
              </a:spcAft>
            </a:pPr>
            <a:r>
              <a:rPr lang="en-GB" dirty="0" smtClean="0">
                <a:latin typeface="Lato" panose="020F0502020204030203" pitchFamily="34" charset="0"/>
              </a:rPr>
              <a:t>Reliable published workbooks include Bond and CGP.</a:t>
            </a:r>
            <a:endParaRPr lang="en-GB" dirty="0">
              <a:latin typeface="Lato" panose="020F050202020403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Lato" panose="020F0502020204030203" pitchFamily="34" charset="0"/>
              </a:rPr>
              <a:t>11+</a:t>
            </a:r>
            <a:br>
              <a:rPr lang="en-GB" dirty="0" smtClean="0">
                <a:latin typeface="Lato" panose="020F0502020204030203" pitchFamily="34" charset="0"/>
              </a:rPr>
            </a:br>
            <a:r>
              <a:rPr lang="en-GB" dirty="0" smtClean="0">
                <a:latin typeface="Lato" panose="020F0502020204030203" pitchFamily="34" charset="0"/>
              </a:rPr>
              <a:t>Mathematics</a:t>
            </a:r>
            <a:endParaRPr lang="en-US" dirty="0">
              <a:latin typeface="Lato" panose="020F0502020204030203"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Lato" panose="020F0502020204030203" pitchFamily="34" charset="0"/>
              </a:rPr>
              <a:t>Sample Applied Reasoning Question</a:t>
            </a:r>
            <a:endParaRPr lang="en-GB" dirty="0">
              <a:latin typeface="Lato" panose="020F0502020204030203" pitchFamily="34" charset="0"/>
            </a:endParaRPr>
          </a:p>
        </p:txBody>
      </p:sp>
      <p:sp>
        <p:nvSpPr>
          <p:cNvPr id="3" name="Content Placeholder 2"/>
          <p:cNvSpPr>
            <a:spLocks noGrp="1"/>
          </p:cNvSpPr>
          <p:nvPr>
            <p:ph idx="1"/>
          </p:nvPr>
        </p:nvSpPr>
        <p:spPr>
          <a:xfrm>
            <a:off x="395536" y="4005064"/>
            <a:ext cx="8352928" cy="2016224"/>
          </a:xfrm>
          <a:solidFill>
            <a:schemeClr val="accent2">
              <a:lumMod val="20000"/>
              <a:lumOff val="80000"/>
            </a:schemeClr>
          </a:solidFill>
          <a:ln>
            <a:solidFill>
              <a:schemeClr val="tx1"/>
            </a:solidFill>
          </a:ln>
          <a:effectLst>
            <a:outerShdw blurRad="63500" sx="102000" sy="102000" algn="ctr" rotWithShape="0">
              <a:prstClr val="black">
                <a:alpha val="40000"/>
              </a:prstClr>
            </a:outerShdw>
          </a:effectLst>
        </p:spPr>
        <p:txBody>
          <a:bodyPr>
            <a:normAutofit/>
          </a:bodyPr>
          <a:lstStyle/>
          <a:p>
            <a:pPr>
              <a:buNone/>
            </a:pPr>
            <a:r>
              <a:rPr lang="en-GB" dirty="0" smtClean="0"/>
              <a:t>Home practice: How many words can you make with a letter ‘t’ somewhere inside them?</a:t>
            </a:r>
          </a:p>
          <a:p>
            <a:pPr>
              <a:buNone/>
            </a:pPr>
            <a:endParaRPr lang="en-GB" dirty="0" smtClean="0"/>
          </a:p>
          <a:p>
            <a:pPr algn="ctr">
              <a:buNone/>
            </a:pPr>
            <a:r>
              <a:rPr lang="en-GB" dirty="0" smtClean="0"/>
              <a:t>cac</a:t>
            </a:r>
            <a:r>
              <a:rPr lang="en-GB" dirty="0" smtClean="0">
                <a:solidFill>
                  <a:srgbClr val="FF0000"/>
                </a:solidFill>
              </a:rPr>
              <a:t>t</a:t>
            </a:r>
            <a:r>
              <a:rPr lang="en-GB" dirty="0" smtClean="0"/>
              <a:t>us	at</a:t>
            </a:r>
            <a:r>
              <a:rPr lang="en-GB" dirty="0" smtClean="0">
                <a:solidFill>
                  <a:srgbClr val="FF0000"/>
                </a:solidFill>
              </a:rPr>
              <a:t>t</a:t>
            </a:r>
            <a:r>
              <a:rPr lang="en-GB" dirty="0" smtClean="0"/>
              <a:t>ack	ricke</a:t>
            </a:r>
            <a:r>
              <a:rPr lang="en-GB" dirty="0" smtClean="0">
                <a:solidFill>
                  <a:srgbClr val="FF0000"/>
                </a:solidFill>
              </a:rPr>
              <a:t>t</a:t>
            </a:r>
            <a:r>
              <a:rPr lang="en-GB" dirty="0" smtClean="0"/>
              <a:t>y	an</a:t>
            </a:r>
            <a:r>
              <a:rPr lang="en-GB" dirty="0" smtClean="0">
                <a:solidFill>
                  <a:srgbClr val="FF0000"/>
                </a:solidFill>
              </a:rPr>
              <a:t>t</a:t>
            </a:r>
            <a:r>
              <a:rPr lang="en-GB" dirty="0" smtClean="0"/>
              <a:t>onym</a:t>
            </a:r>
            <a:endParaRPr lang="en-GB" dirty="0"/>
          </a:p>
        </p:txBody>
      </p:sp>
      <p:pic>
        <p:nvPicPr>
          <p:cNvPr id="26626" name="Picture 2"/>
          <p:cNvPicPr>
            <a:picLocks noChangeAspect="1" noChangeArrowheads="1"/>
          </p:cNvPicPr>
          <p:nvPr/>
        </p:nvPicPr>
        <p:blipFill>
          <a:blip r:embed="rId2" cstate="print"/>
          <a:srcRect/>
          <a:stretch>
            <a:fillRect/>
          </a:stretch>
        </p:blipFill>
        <p:spPr bwMode="auto">
          <a:xfrm>
            <a:off x="395536" y="1628800"/>
            <a:ext cx="8416797" cy="2085578"/>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Spelling and Letter Games</a:t>
            </a:r>
            <a:endParaRPr lang="en-GB" dirty="0">
              <a:latin typeface="Lato" panose="020F0502020204030203" pitchFamily="34" charset="0"/>
            </a:endParaRPr>
          </a:p>
        </p:txBody>
      </p:sp>
      <p:sp>
        <p:nvSpPr>
          <p:cNvPr id="3" name="Content Placeholder 2"/>
          <p:cNvSpPr>
            <a:spLocks noGrp="1"/>
          </p:cNvSpPr>
          <p:nvPr>
            <p:ph idx="1"/>
          </p:nvPr>
        </p:nvSpPr>
        <p:spPr>
          <a:xfrm>
            <a:off x="301752" y="1772816"/>
            <a:ext cx="8503920" cy="4326232"/>
          </a:xfrm>
          <a:solidFill>
            <a:schemeClr val="bg1"/>
          </a:solidFill>
          <a:ln>
            <a:solidFill>
              <a:schemeClr val="tx1"/>
            </a:solidFill>
          </a:ln>
          <a:effectLst>
            <a:outerShdw blurRad="63500" sx="102000" sy="102000" algn="ctr" rotWithShape="0">
              <a:prstClr val="black">
                <a:alpha val="40000"/>
              </a:prstClr>
            </a:outerShdw>
          </a:effectLst>
        </p:spPr>
        <p:txBody>
          <a:bodyPr/>
          <a:lstStyle/>
          <a:p>
            <a:endParaRPr lang="en-GB" dirty="0"/>
          </a:p>
        </p:txBody>
      </p:sp>
      <p:pic>
        <p:nvPicPr>
          <p:cNvPr id="28674" name="Picture 2" descr="http://ecx.images-amazon.com/images/I/519dpjmQ2WL._SX300_.jpg"/>
          <p:cNvPicPr>
            <a:picLocks noChangeAspect="1" noChangeArrowheads="1"/>
          </p:cNvPicPr>
          <p:nvPr/>
        </p:nvPicPr>
        <p:blipFill>
          <a:blip r:embed="rId2" cstate="print"/>
          <a:srcRect/>
          <a:stretch>
            <a:fillRect/>
          </a:stretch>
        </p:blipFill>
        <p:spPr bwMode="auto">
          <a:xfrm>
            <a:off x="611560" y="2204864"/>
            <a:ext cx="3600400" cy="3372374"/>
          </a:xfrm>
          <a:prstGeom prst="rect">
            <a:avLst/>
          </a:prstGeom>
          <a:noFill/>
        </p:spPr>
      </p:pic>
      <p:pic>
        <p:nvPicPr>
          <p:cNvPr id="28676" name="Picture 4" descr="http://bilingualmonkeys.com/wp-content/uploads/2013/02/Bananagrams.jpg"/>
          <p:cNvPicPr>
            <a:picLocks noChangeAspect="1" noChangeArrowheads="1"/>
          </p:cNvPicPr>
          <p:nvPr/>
        </p:nvPicPr>
        <p:blipFill>
          <a:blip r:embed="rId3" cstate="print"/>
          <a:srcRect/>
          <a:stretch>
            <a:fillRect/>
          </a:stretch>
        </p:blipFill>
        <p:spPr bwMode="auto">
          <a:xfrm>
            <a:off x="4139952" y="2276872"/>
            <a:ext cx="3491465" cy="1643397"/>
          </a:xfrm>
          <a:prstGeom prst="rect">
            <a:avLst/>
          </a:prstGeom>
          <a:noFill/>
        </p:spPr>
      </p:pic>
      <p:pic>
        <p:nvPicPr>
          <p:cNvPr id="28677" name="Picture 5"/>
          <p:cNvPicPr>
            <a:picLocks noChangeAspect="1" noChangeArrowheads="1"/>
          </p:cNvPicPr>
          <p:nvPr/>
        </p:nvPicPr>
        <p:blipFill>
          <a:blip r:embed="rId4" cstate="print"/>
          <a:srcRect/>
          <a:stretch>
            <a:fillRect/>
          </a:stretch>
        </p:blipFill>
        <p:spPr bwMode="auto">
          <a:xfrm>
            <a:off x="6876256" y="4077072"/>
            <a:ext cx="1773382" cy="1789956"/>
          </a:xfrm>
          <a:prstGeom prst="rect">
            <a:avLst/>
          </a:prstGeom>
          <a:noFill/>
          <a:ln w="9525">
            <a:noFill/>
            <a:miter lim="800000"/>
            <a:headEnd/>
            <a:tailEnd/>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Section Three: Continuous Writing</a:t>
            </a:r>
            <a:endParaRPr lang="en-GB" dirty="0">
              <a:latin typeface="Lato" panose="020F0502020204030203" pitchFamily="34" charset="0"/>
            </a:endParaRPr>
          </a:p>
        </p:txBody>
      </p:sp>
      <p:sp>
        <p:nvSpPr>
          <p:cNvPr id="3" name="Content Placeholder 2"/>
          <p:cNvSpPr>
            <a:spLocks noGrp="1"/>
          </p:cNvSpPr>
          <p:nvPr>
            <p:ph idx="1"/>
          </p:nvPr>
        </p:nvSpPr>
        <p:spPr/>
        <p:txBody>
          <a:bodyPr>
            <a:normAutofit/>
          </a:bodyPr>
          <a:lstStyle/>
          <a:p>
            <a:r>
              <a:rPr lang="en-GB" sz="2400" dirty="0" smtClean="0">
                <a:latin typeface="Lato" panose="020F0502020204030203" pitchFamily="34" charset="0"/>
              </a:rPr>
              <a:t>Two writing questions (both need to be completed)</a:t>
            </a:r>
          </a:p>
          <a:p>
            <a:r>
              <a:rPr lang="en-GB" sz="2400" dirty="0" smtClean="0">
                <a:latin typeface="Lato" panose="020F0502020204030203" pitchFamily="34" charset="0"/>
              </a:rPr>
              <a:t>One piece of descriptive writing</a:t>
            </a:r>
          </a:p>
          <a:p>
            <a:r>
              <a:rPr lang="en-GB" sz="2400" dirty="0" smtClean="0">
                <a:latin typeface="Lato" panose="020F0502020204030203" pitchFamily="34" charset="0"/>
              </a:rPr>
              <a:t>One piece of factual writing (informative/instructional)</a:t>
            </a:r>
            <a:endParaRPr lang="en-GB" sz="2400" dirty="0">
              <a:latin typeface="Lato" panose="020F0502020204030203" pitchFamily="34" charset="0"/>
            </a:endParaRPr>
          </a:p>
        </p:txBody>
      </p:sp>
      <p:pic>
        <p:nvPicPr>
          <p:cNvPr id="27650" name="Picture 2"/>
          <p:cNvPicPr>
            <a:picLocks noChangeAspect="1" noChangeArrowheads="1"/>
          </p:cNvPicPr>
          <p:nvPr/>
        </p:nvPicPr>
        <p:blipFill>
          <a:blip r:embed="rId2" cstate="print"/>
          <a:srcRect/>
          <a:stretch>
            <a:fillRect/>
          </a:stretch>
        </p:blipFill>
        <p:spPr bwMode="auto">
          <a:xfrm>
            <a:off x="539552" y="3068960"/>
            <a:ext cx="7981773" cy="1400118"/>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p:spPr>
      </p:pic>
      <p:pic>
        <p:nvPicPr>
          <p:cNvPr id="27651" name="Picture 3"/>
          <p:cNvPicPr>
            <a:picLocks noChangeAspect="1" noChangeArrowheads="1"/>
          </p:cNvPicPr>
          <p:nvPr/>
        </p:nvPicPr>
        <p:blipFill>
          <a:blip r:embed="rId3" cstate="print"/>
          <a:srcRect/>
          <a:stretch>
            <a:fillRect/>
          </a:stretch>
        </p:blipFill>
        <p:spPr bwMode="auto">
          <a:xfrm>
            <a:off x="539552" y="4725144"/>
            <a:ext cx="8033370" cy="803337"/>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Lato" panose="020F0502020204030203" pitchFamily="34" charset="0"/>
              </a:rPr>
              <a:t>Continuous Writing - Improving </a:t>
            </a:r>
            <a:br>
              <a:rPr lang="en-GB" dirty="0" smtClean="0">
                <a:latin typeface="Lato" panose="020F0502020204030203" pitchFamily="34" charset="0"/>
              </a:rPr>
            </a:br>
            <a:r>
              <a:rPr lang="en-GB" dirty="0" smtClean="0">
                <a:latin typeface="Lato" panose="020F0502020204030203" pitchFamily="34" charset="0"/>
              </a:rPr>
              <a:t>Content</a:t>
            </a:r>
            <a:endParaRPr lang="en-GB" dirty="0">
              <a:latin typeface="Lato" panose="020F0502020204030203" pitchFamily="34" charset="0"/>
            </a:endParaRPr>
          </a:p>
        </p:txBody>
      </p:sp>
      <p:sp>
        <p:nvSpPr>
          <p:cNvPr id="3" name="Content Placeholder 2"/>
          <p:cNvSpPr>
            <a:spLocks noGrp="1"/>
          </p:cNvSpPr>
          <p:nvPr>
            <p:ph idx="1"/>
          </p:nvPr>
        </p:nvSpPr>
        <p:spPr>
          <a:xfrm>
            <a:off x="301752" y="1527048"/>
            <a:ext cx="8503920" cy="4710264"/>
          </a:xfrm>
        </p:spPr>
        <p:txBody>
          <a:bodyPr>
            <a:normAutofit/>
          </a:bodyPr>
          <a:lstStyle/>
          <a:p>
            <a:r>
              <a:rPr lang="en-GB" dirty="0" smtClean="0">
                <a:latin typeface="Lato" panose="020F0502020204030203" pitchFamily="34" charset="0"/>
              </a:rPr>
              <a:t>Reading (again!)</a:t>
            </a:r>
          </a:p>
          <a:p>
            <a:r>
              <a:rPr lang="en-GB" dirty="0" smtClean="0">
                <a:latin typeface="Lato" panose="020F0502020204030203" pitchFamily="34" charset="0"/>
              </a:rPr>
              <a:t>Write a description in the same style as a favourite author– “Can you invent your own...?”</a:t>
            </a:r>
          </a:p>
          <a:p>
            <a:r>
              <a:rPr lang="en-GB" dirty="0" smtClean="0">
                <a:latin typeface="Lato" panose="020F0502020204030203" pitchFamily="34" charset="0"/>
              </a:rPr>
              <a:t>Use images to stimulate descriptive writing</a:t>
            </a:r>
          </a:p>
          <a:p>
            <a:r>
              <a:rPr lang="en-GB" dirty="0" smtClean="0">
                <a:latin typeface="Lato" panose="020F0502020204030203" pitchFamily="34" charset="0"/>
              </a:rPr>
              <a:t>Encourage the use of similes, metaphors and onomatopoeia</a:t>
            </a:r>
          </a:p>
          <a:p>
            <a:r>
              <a:rPr lang="en-GB" dirty="0" smtClean="0">
                <a:latin typeface="Lato" panose="020F0502020204030203" pitchFamily="34" charset="0"/>
              </a:rPr>
              <a:t>Practise expressing the same idea using different sentence structures</a:t>
            </a:r>
          </a:p>
          <a:p>
            <a:r>
              <a:rPr lang="en-GB" dirty="0" smtClean="0">
                <a:latin typeface="Lato" panose="020F0502020204030203" pitchFamily="34" charset="0"/>
              </a:rPr>
              <a:t>Provide non-fiction texts (fact books; things to make and do)</a:t>
            </a:r>
          </a:p>
          <a:p>
            <a:r>
              <a:rPr lang="en-GB" dirty="0" smtClean="0">
                <a:latin typeface="Lato" panose="020F0502020204030203" pitchFamily="34" charset="0"/>
              </a:rPr>
              <a:t>Create silly instruction guides, e.g. explaining to an alien how to brush your teeth </a:t>
            </a:r>
            <a:endParaRPr lang="en-GB" dirty="0">
              <a:latin typeface="Lato" panose="020F050202020403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How to Improve Technical Accuracy</a:t>
            </a:r>
            <a:endParaRPr lang="en-GB" dirty="0">
              <a:latin typeface="Lato" panose="020F0502020204030203" pitchFamily="34" charset="0"/>
            </a:endParaRPr>
          </a:p>
        </p:txBody>
      </p:sp>
      <p:sp>
        <p:nvSpPr>
          <p:cNvPr id="3" name="Content Placeholder 2"/>
          <p:cNvSpPr>
            <a:spLocks noGrp="1"/>
          </p:cNvSpPr>
          <p:nvPr>
            <p:ph idx="1"/>
          </p:nvPr>
        </p:nvSpPr>
        <p:spPr/>
        <p:txBody>
          <a:bodyPr>
            <a:normAutofit/>
          </a:bodyPr>
          <a:lstStyle/>
          <a:p>
            <a:r>
              <a:rPr lang="en-GB" dirty="0" smtClean="0">
                <a:latin typeface="Lato" panose="020F0502020204030203" pitchFamily="34" charset="0"/>
              </a:rPr>
              <a:t>Listen to work being read aloud</a:t>
            </a:r>
          </a:p>
          <a:p>
            <a:r>
              <a:rPr lang="en-GB" dirty="0" smtClean="0">
                <a:latin typeface="Lato" panose="020F0502020204030203" pitchFamily="34" charset="0"/>
              </a:rPr>
              <a:t>Ask them to proofread; read work backwards to check spellings</a:t>
            </a:r>
          </a:p>
          <a:p>
            <a:r>
              <a:rPr lang="en-GB" dirty="0" smtClean="0">
                <a:latin typeface="Lato" panose="020F0502020204030203" pitchFamily="34" charset="0"/>
              </a:rPr>
              <a:t>Insist on practice where spelling errors occur  (‘look, cover, write, check’)</a:t>
            </a:r>
          </a:p>
          <a:p>
            <a:r>
              <a:rPr lang="en-GB" dirty="0" smtClean="0">
                <a:latin typeface="Lato" panose="020F0502020204030203" pitchFamily="34" charset="0"/>
              </a:rPr>
              <a:t>Explain the rule, not the answer</a:t>
            </a:r>
          </a:p>
          <a:p>
            <a:r>
              <a:rPr lang="en-GB" dirty="0" smtClean="0">
                <a:latin typeface="Lato" panose="020F0502020204030203" pitchFamily="34" charset="0"/>
              </a:rPr>
              <a:t>Dots in the margin to indicate errors</a:t>
            </a:r>
          </a:p>
          <a:p>
            <a:r>
              <a:rPr lang="en-GB" dirty="0" smtClean="0">
                <a:latin typeface="Lato" panose="020F0502020204030203" pitchFamily="34" charset="0"/>
              </a:rPr>
              <a:t>Use a grown-ups’ guide: </a:t>
            </a:r>
            <a:r>
              <a:rPr lang="en-GB" u="sng" dirty="0" smtClean="0">
                <a:solidFill>
                  <a:schemeClr val="tx2"/>
                </a:solidFill>
                <a:latin typeface="Lato" panose="020F0502020204030203" pitchFamily="34" charset="0"/>
              </a:rPr>
              <a:t>www.oxforddictionaries.com/grammar</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Tips from the Parents’ Association</a:t>
            </a:r>
            <a:endParaRPr lang="en-GB" dirty="0">
              <a:latin typeface="Lato" panose="020F0502020204030203" pitchFamily="34" charset="0"/>
            </a:endParaRPr>
          </a:p>
        </p:txBody>
      </p:sp>
      <p:sp>
        <p:nvSpPr>
          <p:cNvPr id="3" name="Content Placeholder 2"/>
          <p:cNvSpPr>
            <a:spLocks noGrp="1"/>
          </p:cNvSpPr>
          <p:nvPr>
            <p:ph idx="1"/>
          </p:nvPr>
        </p:nvSpPr>
        <p:spPr>
          <a:xfrm>
            <a:off x="467544" y="1268760"/>
            <a:ext cx="7886700" cy="4351338"/>
          </a:xfrm>
        </p:spPr>
        <p:txBody>
          <a:bodyPr>
            <a:normAutofit fontScale="25000" lnSpcReduction="20000"/>
          </a:bodyPr>
          <a:lstStyle/>
          <a:p>
            <a:pPr>
              <a:buNone/>
            </a:pPr>
            <a:endParaRPr lang="en-GB" sz="4000" dirty="0" smtClean="0">
              <a:latin typeface="Lato" panose="020F0502020204030203" pitchFamily="34" charset="0"/>
            </a:endParaRPr>
          </a:p>
          <a:p>
            <a:pPr lvl="0"/>
            <a:r>
              <a:rPr lang="en-GB" sz="5600" dirty="0" smtClean="0">
                <a:latin typeface="Lato" panose="020F0502020204030203" pitchFamily="34" charset="0"/>
              </a:rPr>
              <a:t>Ask your child’s Primary School teachers about their 11+ chances. They will be able to give advice regarding your child’s strengths and weaknesses.  Remember: not all children are suited to a selective Grammar School education.</a:t>
            </a:r>
          </a:p>
          <a:p>
            <a:pPr lvl="0"/>
            <a:r>
              <a:rPr lang="en-GB" sz="5600" dirty="0" smtClean="0">
                <a:latin typeface="Lato" panose="020F0502020204030203" pitchFamily="34" charset="0"/>
              </a:rPr>
              <a:t>Take an interest in what your child is doing with plenty of positive encouragement and support.  Broaden your child’s mind with visits to museums, galleries, and other places of interest.</a:t>
            </a:r>
          </a:p>
          <a:p>
            <a:pPr lvl="0"/>
            <a:r>
              <a:rPr lang="en-GB" sz="5600" dirty="0" smtClean="0">
                <a:latin typeface="Lato" panose="020F0502020204030203" pitchFamily="34" charset="0"/>
              </a:rPr>
              <a:t>Get hold of past papers – the CSSE provides downloadable familiarisation papers that are free of charge: </a:t>
            </a:r>
            <a:r>
              <a:rPr lang="en-GB" sz="5600" u="sng" dirty="0" smtClean="0">
                <a:latin typeface="Lato" panose="020F0502020204030203" pitchFamily="34" charset="0"/>
                <a:hlinkClick r:id="rId2"/>
              </a:rPr>
              <a:t>http://csse.org.uk/</a:t>
            </a:r>
            <a:r>
              <a:rPr lang="en-GB" sz="5600" dirty="0" smtClean="0">
                <a:latin typeface="Lato" panose="020F0502020204030203" pitchFamily="34" charset="0"/>
              </a:rPr>
              <a:t> </a:t>
            </a:r>
          </a:p>
          <a:p>
            <a:pPr lvl="0"/>
            <a:r>
              <a:rPr lang="en-GB" sz="5600" dirty="0" smtClean="0">
                <a:latin typeface="Lato" panose="020F0502020204030203" pitchFamily="34" charset="0"/>
              </a:rPr>
              <a:t>Look at 11+ study guides. There are a plethora of books and practice papers available to buy at good booksellers and online retailers.</a:t>
            </a:r>
          </a:p>
          <a:p>
            <a:pPr lvl="0"/>
            <a:r>
              <a:rPr lang="en-GB" sz="5600" dirty="0" smtClean="0">
                <a:latin typeface="Lato" panose="020F0502020204030203" pitchFamily="34" charset="0"/>
              </a:rPr>
              <a:t>Set reasonable targets. Your child already does a day’s work at school and may have homework too, so don’t overdo it.  Sitting down and doing practice papers within the given time limits can be helpful.</a:t>
            </a:r>
          </a:p>
          <a:p>
            <a:pPr lvl="0"/>
            <a:r>
              <a:rPr lang="en-GB" sz="5600" dirty="0" smtClean="0">
                <a:latin typeface="Lato" panose="020F0502020204030203" pitchFamily="34" charset="0"/>
              </a:rPr>
              <a:t>Don’t make the 11+ exams the “be all and end all”. Rather than telling your child “You’ve got to get into this school”, say something like, “Let’s just have a go at it”.  Have a “Plan B” in the event of your child not being successful.</a:t>
            </a:r>
          </a:p>
          <a:p>
            <a:pPr lvl="0"/>
            <a:r>
              <a:rPr lang="en-GB" sz="5600" dirty="0" smtClean="0">
                <a:latin typeface="Lato" panose="020F0502020204030203" pitchFamily="34" charset="0"/>
              </a:rPr>
              <a:t>Make sure your child eats well, sleeps well, and gets lots of fresh air, exercise, and time to relax and to play.  A structured routine in the run-up to the exams is beneficial – and remember that the 11+ day takes place less than a month after the start of the Autumn Term and following the long summer break.</a:t>
            </a:r>
          </a:p>
          <a:p>
            <a:pPr lvl="0"/>
            <a:r>
              <a:rPr lang="en-GB" sz="5600" dirty="0" smtClean="0">
                <a:latin typeface="Lato" panose="020F0502020204030203" pitchFamily="34" charset="0"/>
              </a:rPr>
              <a:t>Ensure your child has an early night and healthy breakfast before the exams.  Afterwards, don’t do a lengthy debrief – and don’t comment on any mistakes your child might have made. If they are upset or worried, reassure them that they have done their best.</a:t>
            </a:r>
          </a:p>
          <a:p>
            <a:pPr lvl="0"/>
            <a:r>
              <a:rPr lang="en-GB" sz="5600" dirty="0" smtClean="0">
                <a:latin typeface="Lato" panose="020F0502020204030203" pitchFamily="34" charset="0"/>
              </a:rPr>
              <a:t>If a place at a selective Grammar School has been secured, ensure your child works hard for the remainder of Year 6.  They are expected to adapt quickly once in Year 7 and it is easy to make a slow start.</a:t>
            </a:r>
          </a:p>
          <a:p>
            <a:pPr lvl="0"/>
            <a:r>
              <a:rPr lang="en-GB" sz="5600" dirty="0" smtClean="0">
                <a:latin typeface="Lato" panose="020F0502020204030203" pitchFamily="34" charset="0"/>
              </a:rPr>
              <a:t>Your child will need to be far more organised at Secondary School than at Primary School. Establishing a routine in the morning and evening will help the day start smoothly and with minimum stress.  Ensure your child always has a sensible and healthy breakfast – this will help them to concentrate!</a:t>
            </a: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Applying for the Test</a:t>
            </a:r>
            <a:endParaRPr lang="en-GB" dirty="0">
              <a:latin typeface="Lato" panose="020F0502020204030203" pitchFamily="34" charset="0"/>
            </a:endParaRPr>
          </a:p>
        </p:txBody>
      </p:sp>
      <p:sp>
        <p:nvSpPr>
          <p:cNvPr id="3" name="Content Placeholder 2"/>
          <p:cNvSpPr>
            <a:spLocks noGrp="1"/>
          </p:cNvSpPr>
          <p:nvPr>
            <p:ph idx="1"/>
          </p:nvPr>
        </p:nvSpPr>
        <p:spPr/>
        <p:txBody>
          <a:bodyPr/>
          <a:lstStyle/>
          <a:p>
            <a:r>
              <a:rPr lang="en-GB" dirty="0" smtClean="0">
                <a:latin typeface="Lato" panose="020F0502020204030203" pitchFamily="34" charset="0"/>
              </a:rPr>
              <a:t>Applications open on May 4 2017</a:t>
            </a:r>
          </a:p>
          <a:p>
            <a:r>
              <a:rPr lang="en-GB" dirty="0" smtClean="0">
                <a:latin typeface="Lato" panose="020F0502020204030203" pitchFamily="34" charset="0"/>
              </a:rPr>
              <a:t>Applications close on July 21 2017</a:t>
            </a:r>
          </a:p>
          <a:p>
            <a:r>
              <a:rPr lang="en-GB" dirty="0" smtClean="0">
                <a:latin typeface="Lato" panose="020F0502020204030203" pitchFamily="34" charset="0"/>
              </a:rPr>
              <a:t>You do not need to sit the test at the school you want to go to – that decision comes later.</a:t>
            </a:r>
            <a:endParaRPr lang="en-GB" dirty="0">
              <a:latin typeface="Lato" panose="020F0502020204030203" pitchFamily="34" charset="0"/>
            </a:endParaRPr>
          </a:p>
          <a:p>
            <a:r>
              <a:rPr lang="en-GB" dirty="0" smtClean="0">
                <a:latin typeface="Lato" panose="020F0502020204030203" pitchFamily="34" charset="0"/>
              </a:rPr>
              <a:t>Apply through the CSSE Website</a:t>
            </a:r>
          </a:p>
          <a:p>
            <a:pPr lvl="1"/>
            <a:r>
              <a:rPr lang="en-GB" dirty="0" smtClean="0">
                <a:latin typeface="Lato" panose="020F0502020204030203" pitchFamily="34" charset="0"/>
                <a:hlinkClick r:id="rId2"/>
              </a:rPr>
              <a:t>www.csse.org.uk</a:t>
            </a:r>
            <a:endParaRPr lang="en-GB" dirty="0" smtClean="0">
              <a:latin typeface="Lato" panose="020F0502020204030203" pitchFamily="34" charset="0"/>
            </a:endParaRPr>
          </a:p>
          <a:p>
            <a:pPr marL="342900" lvl="1" indent="0">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extLst>
      <p:ext uri="{BB962C8B-B14F-4D97-AF65-F5344CB8AC3E}">
        <p14:creationId xmlns:p14="http://schemas.microsoft.com/office/powerpoint/2010/main" val="9161245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if I can’t do my best?</a:t>
            </a:r>
            <a:endParaRPr lang="en-GB" dirty="0"/>
          </a:p>
        </p:txBody>
      </p:sp>
      <p:sp>
        <p:nvSpPr>
          <p:cNvPr id="3" name="Content Placeholder 2"/>
          <p:cNvSpPr>
            <a:spLocks noGrp="1"/>
          </p:cNvSpPr>
          <p:nvPr>
            <p:ph idx="1"/>
          </p:nvPr>
        </p:nvSpPr>
        <p:spPr>
          <a:xfrm>
            <a:off x="770189" y="4905117"/>
            <a:ext cx="7916612" cy="2982264"/>
          </a:xfrm>
        </p:spPr>
        <p:txBody>
          <a:bodyPr>
            <a:normAutofit/>
          </a:bodyPr>
          <a:lstStyle/>
          <a:p>
            <a:pPr>
              <a:buFont typeface="Arial" panose="020B0604020202020204" pitchFamily="34" charset="0"/>
              <a:buChar char="•"/>
            </a:pPr>
            <a:r>
              <a:rPr lang="en-GB" dirty="0" smtClean="0">
                <a:solidFill>
                  <a:schemeClr val="tx1"/>
                </a:solidFill>
              </a:rPr>
              <a:t>Illness</a:t>
            </a:r>
          </a:p>
          <a:p>
            <a:pPr>
              <a:buFont typeface="Arial" panose="020B0604020202020204" pitchFamily="34" charset="0"/>
              <a:buChar char="•"/>
            </a:pPr>
            <a:r>
              <a:rPr lang="en-GB" dirty="0" smtClean="0">
                <a:solidFill>
                  <a:schemeClr val="tx1"/>
                </a:solidFill>
              </a:rPr>
              <a:t>Family circumstances</a:t>
            </a:r>
          </a:p>
          <a:p>
            <a:pPr>
              <a:buFont typeface="Arial" panose="020B0604020202020204" pitchFamily="34" charset="0"/>
              <a:buChar char="•"/>
            </a:pPr>
            <a:r>
              <a:rPr lang="en-GB" dirty="0" smtClean="0">
                <a:solidFill>
                  <a:schemeClr val="tx1"/>
                </a:solidFill>
              </a:rPr>
              <a:t>Call the CSSE at the earliest opportunity to explain the circumstance and ask to be transferred to the alternative day (Tuesday 27 September)</a:t>
            </a:r>
          </a:p>
          <a:p>
            <a:pPr>
              <a:buFont typeface="Arial" panose="020B0604020202020204" pitchFamily="34" charset="0"/>
              <a:buChar char="•"/>
            </a:pPr>
            <a:r>
              <a:rPr lang="en-GB" dirty="0" smtClean="0">
                <a:solidFill>
                  <a:schemeClr val="tx1"/>
                </a:solidFill>
              </a:rPr>
              <a:t>Call the school to explain – leave a message on the switch board if you get no answer immediately</a:t>
            </a:r>
          </a:p>
          <a:p>
            <a:endParaRPr lang="en-GB" dirty="0"/>
          </a:p>
          <a:p>
            <a:endParaRPr lang="en-GB" dirty="0" smtClean="0"/>
          </a:p>
          <a:p>
            <a:endParaRPr lang="en-GB" dirty="0"/>
          </a:p>
        </p:txBody>
      </p:sp>
      <p:sp>
        <p:nvSpPr>
          <p:cNvPr id="4" name="TextBox 3"/>
          <p:cNvSpPr txBox="1"/>
          <p:nvPr/>
        </p:nvSpPr>
        <p:spPr>
          <a:xfrm>
            <a:off x="899592" y="404664"/>
            <a:ext cx="7056784" cy="4370427"/>
          </a:xfrm>
          <a:prstGeom prst="rect">
            <a:avLst/>
          </a:prstGeom>
          <a:noFill/>
        </p:spPr>
        <p:txBody>
          <a:bodyPr wrap="square" rtlCol="0">
            <a:spAutoFit/>
          </a:bodyPr>
          <a:lstStyle/>
          <a:p>
            <a:r>
              <a:rPr lang="en-GB" sz="2800" b="1" dirty="0" smtClean="0"/>
              <a:t>On the Day of the Test</a:t>
            </a:r>
          </a:p>
          <a:p>
            <a:endParaRPr lang="en-GB" sz="2800" b="1" dirty="0"/>
          </a:p>
          <a:p>
            <a:pPr algn="just"/>
            <a:r>
              <a:rPr lang="en-GB" dirty="0" smtClean="0"/>
              <a:t>Test instructions will be sent from the CSSE that are specific to the school you have chosen to sit at.  Check the school (your chose is not guaranteed), the date and the registration details as well as the instructions for the day.</a:t>
            </a:r>
          </a:p>
          <a:p>
            <a:endParaRPr lang="en-GB" b="1" dirty="0"/>
          </a:p>
          <a:p>
            <a:r>
              <a:rPr lang="en-GB" dirty="0" smtClean="0"/>
              <a:t>Variations include –</a:t>
            </a:r>
          </a:p>
          <a:p>
            <a:pPr marL="285750" indent="-285750">
              <a:buFont typeface="Arial" panose="020B0604020202020204" pitchFamily="34" charset="0"/>
              <a:buChar char="•"/>
            </a:pPr>
            <a:r>
              <a:rPr lang="en-GB" dirty="0" smtClean="0"/>
              <a:t>Parking/travel instructions</a:t>
            </a:r>
          </a:p>
          <a:p>
            <a:pPr marL="285750" indent="-285750">
              <a:buFont typeface="Arial" panose="020B0604020202020204" pitchFamily="34" charset="0"/>
              <a:buChar char="•"/>
            </a:pPr>
            <a:r>
              <a:rPr lang="en-GB" dirty="0" smtClean="0"/>
              <a:t>Registration time and arrangements</a:t>
            </a:r>
          </a:p>
          <a:p>
            <a:pPr marL="285750" indent="-285750">
              <a:buFont typeface="Arial" panose="020B0604020202020204" pitchFamily="34" charset="0"/>
              <a:buChar char="•"/>
            </a:pPr>
            <a:r>
              <a:rPr lang="en-GB" dirty="0" smtClean="0"/>
              <a:t>Snacks</a:t>
            </a:r>
          </a:p>
          <a:p>
            <a:pPr marL="285750" indent="-285750">
              <a:buFont typeface="Arial" panose="020B0604020202020204" pitchFamily="34" charset="0"/>
              <a:buChar char="•"/>
            </a:pPr>
            <a:r>
              <a:rPr lang="en-GB" dirty="0" smtClean="0"/>
              <a:t>Collection time</a:t>
            </a:r>
          </a:p>
          <a:p>
            <a:endParaRPr lang="en-GB" b="1" dirty="0" smtClean="0"/>
          </a:p>
          <a:p>
            <a:r>
              <a:rPr lang="en-GB" sz="2400" b="1" dirty="0" smtClean="0"/>
              <a:t>What if I can’t do my best?</a:t>
            </a:r>
            <a:endParaRPr lang="en-GB" sz="24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extLst>
      <p:ext uri="{BB962C8B-B14F-4D97-AF65-F5344CB8AC3E}">
        <p14:creationId xmlns:p14="http://schemas.microsoft.com/office/powerpoint/2010/main" val="113117041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chemeClr val="tx1"/>
                </a:solidFill>
              </a:rPr>
              <a:t>What happens next?</a:t>
            </a:r>
            <a:endParaRPr lang="en-GB" sz="2400" dirty="0">
              <a:solidFill>
                <a:schemeClr val="tx1"/>
              </a:solidFill>
            </a:endParaRPr>
          </a:p>
        </p:txBody>
      </p:sp>
      <p:sp>
        <p:nvSpPr>
          <p:cNvPr id="3" name="Content Placeholder 2"/>
          <p:cNvSpPr>
            <a:spLocks noGrp="1"/>
          </p:cNvSpPr>
          <p:nvPr>
            <p:ph idx="1"/>
          </p:nvPr>
        </p:nvSpPr>
        <p:spPr>
          <a:xfrm>
            <a:off x="688248" y="1920478"/>
            <a:ext cx="7916612" cy="2549296"/>
          </a:xfrm>
        </p:spPr>
        <p:txBody>
          <a:bodyPr>
            <a:normAutofit/>
          </a:bodyPr>
          <a:lstStyle/>
          <a:p>
            <a:pPr>
              <a:buFont typeface="Arial" panose="020B0604020202020204" pitchFamily="34" charset="0"/>
              <a:buChar char="•"/>
            </a:pPr>
            <a:r>
              <a:rPr lang="en-GB" dirty="0" smtClean="0">
                <a:solidFill>
                  <a:schemeClr val="tx1"/>
                </a:solidFill>
              </a:rPr>
              <a:t>Results will be published by early October</a:t>
            </a:r>
          </a:p>
          <a:p>
            <a:pPr>
              <a:buFont typeface="Arial" panose="020B0604020202020204" pitchFamily="34" charset="0"/>
              <a:buChar char="•"/>
            </a:pPr>
            <a:r>
              <a:rPr lang="en-GB" dirty="0" smtClean="0">
                <a:solidFill>
                  <a:schemeClr val="tx1"/>
                </a:solidFill>
              </a:rPr>
              <a:t>Some schools will have an ‘Information Evening’ – for example, you can visit WHSB on Wednesday 18 October in the afternoon or evening</a:t>
            </a:r>
          </a:p>
          <a:p>
            <a:pPr>
              <a:buFont typeface="Arial" panose="020B0604020202020204" pitchFamily="34" charset="0"/>
              <a:buChar char="•"/>
            </a:pPr>
            <a:r>
              <a:rPr lang="en-GB" dirty="0" smtClean="0">
                <a:solidFill>
                  <a:schemeClr val="tx1"/>
                </a:solidFill>
              </a:rPr>
              <a:t>The CSSE will send the results, along with an explanation of the likelihood of a place at each of the selective schools.  The Information Evenings are a good opportunity to clarify your chances of gaining a place at that particular school</a:t>
            </a:r>
          </a:p>
          <a:p>
            <a:pPr>
              <a:buFont typeface="Arial" panose="020B0604020202020204" pitchFamily="34" charset="0"/>
              <a:buChar char="•"/>
            </a:pPr>
            <a:r>
              <a:rPr lang="en-GB" dirty="0">
                <a:solidFill>
                  <a:schemeClr val="tx1"/>
                </a:solidFill>
              </a:rPr>
              <a:t>U</a:t>
            </a:r>
            <a:r>
              <a:rPr lang="en-GB" dirty="0" smtClean="0">
                <a:solidFill>
                  <a:schemeClr val="tx1"/>
                </a:solidFill>
              </a:rPr>
              <a:t>se the Common Application Form to select your choices for schools by 31 October 2017</a:t>
            </a:r>
          </a:p>
          <a:p>
            <a:pPr>
              <a:buFont typeface="Arial" panose="020B0604020202020204" pitchFamily="34" charset="0"/>
              <a:buChar char="•"/>
            </a:pPr>
            <a:endParaRPr lang="en-GB"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extLst>
      <p:ext uri="{BB962C8B-B14F-4D97-AF65-F5344CB8AC3E}">
        <p14:creationId xmlns:p14="http://schemas.microsoft.com/office/powerpoint/2010/main" val="238853649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I didn’t achieve 303 points, but there is a good reason why…</a:t>
            </a:r>
            <a:endParaRPr lang="en-GB" dirty="0">
              <a:solidFill>
                <a:schemeClr val="tx1"/>
              </a:solidFill>
            </a:endParaRPr>
          </a:p>
        </p:txBody>
      </p:sp>
      <p:sp>
        <p:nvSpPr>
          <p:cNvPr id="3" name="Content Placeholder 2"/>
          <p:cNvSpPr>
            <a:spLocks noGrp="1"/>
          </p:cNvSpPr>
          <p:nvPr>
            <p:ph idx="1"/>
          </p:nvPr>
        </p:nvSpPr>
        <p:spPr>
          <a:xfrm>
            <a:off x="770188" y="2057400"/>
            <a:ext cx="7916612" cy="2460670"/>
          </a:xfrm>
        </p:spPr>
        <p:txBody>
          <a:bodyPr>
            <a:normAutofit/>
          </a:bodyPr>
          <a:lstStyle/>
          <a:p>
            <a:pPr>
              <a:buFont typeface="Arial" panose="020B0604020202020204" pitchFamily="34" charset="0"/>
              <a:buChar char="•"/>
            </a:pPr>
            <a:r>
              <a:rPr lang="en-GB" dirty="0" smtClean="0">
                <a:solidFill>
                  <a:schemeClr val="tx1"/>
                </a:solidFill>
              </a:rPr>
              <a:t>You still need to apply to the school of your choice.  Opting for Grammar 1 and Grammar 2 will have no impact on your place at Comprehensive 1.</a:t>
            </a:r>
          </a:p>
          <a:p>
            <a:pPr>
              <a:buFont typeface="Arial" panose="020B0604020202020204" pitchFamily="34" charset="0"/>
              <a:buChar char="•"/>
            </a:pPr>
            <a:r>
              <a:rPr lang="en-GB" dirty="0" smtClean="0">
                <a:solidFill>
                  <a:schemeClr val="tx1"/>
                </a:solidFill>
              </a:rPr>
              <a:t>On National Results Day (1 March 2018), if you do not get your place of choice (Grammar or Comprehensive) you can submit an appeal.  Details on how to appeal will be with your letter, but you cannot appeal to a school you have not chosen on your application form.</a:t>
            </a:r>
          </a:p>
          <a:p>
            <a:pPr>
              <a:buFont typeface="Arial" panose="020B0604020202020204" pitchFamily="34" charset="0"/>
              <a:buChar char="•"/>
            </a:pPr>
            <a:r>
              <a:rPr lang="en-GB" dirty="0" smtClean="0">
                <a:solidFill>
                  <a:schemeClr val="tx1"/>
                </a:solidFill>
              </a:rPr>
              <a:t>Appeals are usually heard in April or early May.</a:t>
            </a:r>
            <a:endParaRPr lang="en-GB"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extLst>
      <p:ext uri="{BB962C8B-B14F-4D97-AF65-F5344CB8AC3E}">
        <p14:creationId xmlns:p14="http://schemas.microsoft.com/office/powerpoint/2010/main" val="87774970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Structure of the Examination</a:t>
            </a:r>
            <a:endParaRPr lang="en-US" dirty="0">
              <a:latin typeface="Lato" panose="020F0502020204030203" pitchFamily="34" charset="0"/>
            </a:endParaRPr>
          </a:p>
        </p:txBody>
      </p:sp>
      <p:sp>
        <p:nvSpPr>
          <p:cNvPr id="3" name="Content Placeholder 2"/>
          <p:cNvSpPr>
            <a:spLocks noGrp="1"/>
          </p:cNvSpPr>
          <p:nvPr>
            <p:ph idx="1"/>
          </p:nvPr>
        </p:nvSpPr>
        <p:spPr>
          <a:xfrm>
            <a:off x="611560" y="2362200"/>
            <a:ext cx="8153400" cy="4495800"/>
          </a:xfrm>
        </p:spPr>
        <p:txBody>
          <a:bodyPr>
            <a:normAutofit/>
          </a:bodyPr>
          <a:lstStyle/>
          <a:p>
            <a:r>
              <a:rPr lang="en-GB" dirty="0" smtClean="0">
                <a:latin typeface="Lato" panose="020F0502020204030203" pitchFamily="34" charset="0"/>
              </a:rPr>
              <a:t>22 – 26 questions (possibly with parts to them)</a:t>
            </a:r>
          </a:p>
          <a:p>
            <a:endParaRPr lang="en-GB" dirty="0" smtClean="0">
              <a:latin typeface="Lato" panose="020F0502020204030203" pitchFamily="34" charset="0"/>
            </a:endParaRPr>
          </a:p>
          <a:p>
            <a:r>
              <a:rPr lang="en-GB" dirty="0" smtClean="0">
                <a:latin typeface="Lato" panose="020F0502020204030203" pitchFamily="34" charset="0"/>
              </a:rPr>
              <a:t>60 minutes</a:t>
            </a:r>
          </a:p>
          <a:p>
            <a:endParaRPr lang="en-GB" dirty="0" smtClean="0">
              <a:latin typeface="Lato" panose="020F0502020204030203" pitchFamily="34" charset="0"/>
            </a:endParaRPr>
          </a:p>
          <a:p>
            <a:r>
              <a:rPr lang="en-GB" dirty="0" smtClean="0">
                <a:latin typeface="Lato" panose="020F0502020204030203" pitchFamily="34" charset="0"/>
              </a:rPr>
              <a:t>“sound understanding of level 4/5 Mathematics”</a:t>
            </a:r>
          </a:p>
          <a:p>
            <a:endParaRPr lang="en-GB" dirty="0" smtClean="0">
              <a:latin typeface="Lato" panose="020F0502020204030203" pitchFamily="34" charset="0"/>
            </a:endParaRPr>
          </a:p>
          <a:p>
            <a:r>
              <a:rPr lang="en-GB" dirty="0" smtClean="0">
                <a:latin typeface="Lato" panose="020F0502020204030203" pitchFamily="34" charset="0"/>
              </a:rPr>
              <a:t>Non-calculator</a:t>
            </a:r>
          </a:p>
          <a:p>
            <a:pPr>
              <a:buNone/>
            </a:pPr>
            <a:endParaRPr lang="en-GB"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Questions?</a:t>
            </a:r>
            <a:endParaRPr lang="en-GB" dirty="0">
              <a:solidFill>
                <a:schemeClr val="tx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extLst>
      <p:ext uri="{BB962C8B-B14F-4D97-AF65-F5344CB8AC3E}">
        <p14:creationId xmlns:p14="http://schemas.microsoft.com/office/powerpoint/2010/main" val="3399784175"/>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Topic - Number</a:t>
            </a:r>
            <a:endParaRPr lang="en-GB" dirty="0">
              <a:latin typeface="Lato" panose="020F0502020204030203" pitchFamily="34" charset="0"/>
            </a:endParaRPr>
          </a:p>
        </p:txBody>
      </p:sp>
      <p:sp>
        <p:nvSpPr>
          <p:cNvPr id="3" name="Content Placeholder 2"/>
          <p:cNvSpPr>
            <a:spLocks noGrp="1"/>
          </p:cNvSpPr>
          <p:nvPr>
            <p:ph idx="1"/>
          </p:nvPr>
        </p:nvSpPr>
        <p:spPr>
          <a:xfrm>
            <a:off x="612648" y="1600200"/>
            <a:ext cx="8153400" cy="5069160"/>
          </a:xfrm>
        </p:spPr>
        <p:txBody>
          <a:bodyPr>
            <a:normAutofit/>
          </a:bodyPr>
          <a:lstStyle/>
          <a:p>
            <a:r>
              <a:rPr lang="en-GB" dirty="0" smtClean="0">
                <a:latin typeface="Lato" panose="020F0502020204030203" pitchFamily="34" charset="0"/>
              </a:rPr>
              <a:t>Addition, subtraction of decimals and fractions</a:t>
            </a:r>
          </a:p>
          <a:p>
            <a:r>
              <a:rPr lang="en-GB" dirty="0" smtClean="0">
                <a:latin typeface="Lato" panose="020F0502020204030203" pitchFamily="34" charset="0"/>
              </a:rPr>
              <a:t>Long multiplication (including decimals and fractions) and division (including fractions)</a:t>
            </a:r>
          </a:p>
          <a:p>
            <a:r>
              <a:rPr lang="en-GB" dirty="0" smtClean="0">
                <a:latin typeface="Lato" panose="020F0502020204030203" pitchFamily="34" charset="0"/>
              </a:rPr>
              <a:t>Conversion (g to kg, m to cm </a:t>
            </a:r>
            <a:r>
              <a:rPr lang="en-GB" dirty="0" err="1" smtClean="0">
                <a:latin typeface="Lato" panose="020F0502020204030203" pitchFamily="34" charset="0"/>
              </a:rPr>
              <a:t>etc</a:t>
            </a:r>
            <a:r>
              <a:rPr lang="en-GB" dirty="0" smtClean="0">
                <a:latin typeface="Lato" panose="020F0502020204030203" pitchFamily="34" charset="0"/>
              </a:rPr>
              <a:t>)</a:t>
            </a:r>
          </a:p>
          <a:p>
            <a:r>
              <a:rPr lang="en-GB" dirty="0" smtClean="0">
                <a:latin typeface="Lato" panose="020F0502020204030203" pitchFamily="34" charset="0"/>
              </a:rPr>
              <a:t>Rearranging numbers to make an expression correct</a:t>
            </a:r>
          </a:p>
          <a:p>
            <a:r>
              <a:rPr lang="en-GB" dirty="0" smtClean="0">
                <a:latin typeface="Lato" panose="020F0502020204030203" pitchFamily="34" charset="0"/>
              </a:rPr>
              <a:t>Prime, square, even, odd, factors and multiples</a:t>
            </a:r>
          </a:p>
          <a:p>
            <a:r>
              <a:rPr lang="en-GB" dirty="0" smtClean="0">
                <a:latin typeface="Lato" panose="020F0502020204030203" pitchFamily="34" charset="0"/>
              </a:rPr>
              <a:t>Percentage increase and decrease</a:t>
            </a:r>
          </a:p>
          <a:p>
            <a:r>
              <a:rPr lang="en-GB" dirty="0" smtClean="0">
                <a:latin typeface="Lato" panose="020F0502020204030203" pitchFamily="34" charset="0"/>
              </a:rPr>
              <a:t>Highest common factor and lowest common multiple</a:t>
            </a:r>
          </a:p>
          <a:p>
            <a:r>
              <a:rPr lang="en-GB" dirty="0" smtClean="0">
                <a:latin typeface="Lato" panose="020F0502020204030203" pitchFamily="34" charset="0"/>
              </a:rPr>
              <a:t>Ratio and recipes</a:t>
            </a:r>
          </a:p>
          <a:p>
            <a:r>
              <a:rPr lang="en-GB" dirty="0" smtClean="0">
                <a:latin typeface="Lato" panose="020F0502020204030203" pitchFamily="34" charset="0"/>
              </a:rPr>
              <a:t>Order of operations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Topic – Number Example 1</a:t>
            </a:r>
            <a:endParaRPr lang="en-GB" dirty="0">
              <a:latin typeface="Lato" panose="020F0502020204030203" pitchFamily="34" charset="0"/>
            </a:endParaRPr>
          </a:p>
        </p:txBody>
      </p:sp>
      <p:sp>
        <p:nvSpPr>
          <p:cNvPr id="3" name="Content Placeholder 2"/>
          <p:cNvSpPr>
            <a:spLocks noGrp="1"/>
          </p:cNvSpPr>
          <p:nvPr>
            <p:ph idx="1"/>
          </p:nvPr>
        </p:nvSpPr>
        <p:spPr/>
        <p:txBody>
          <a:bodyPr/>
          <a:lstStyle/>
          <a:p>
            <a:endParaRPr lang="en-GB" dirty="0"/>
          </a:p>
        </p:txBody>
      </p:sp>
      <p:pic>
        <p:nvPicPr>
          <p:cNvPr id="4" name="Picture 3"/>
          <p:cNvPicPr/>
          <p:nvPr/>
        </p:nvPicPr>
        <p:blipFill>
          <a:blip r:embed="rId2" cstate="print"/>
          <a:srcRect l="24593" t="21597" r="31273" b="57101"/>
          <a:stretch>
            <a:fillRect/>
          </a:stretch>
        </p:blipFill>
        <p:spPr bwMode="auto">
          <a:xfrm>
            <a:off x="0" y="1484784"/>
            <a:ext cx="9144000" cy="2592288"/>
          </a:xfrm>
          <a:prstGeom prst="rect">
            <a:avLst/>
          </a:prstGeom>
          <a:noFill/>
          <a:ln w="9525">
            <a:noFill/>
            <a:miter lim="800000"/>
            <a:headEnd/>
            <a:tailEnd/>
          </a:ln>
        </p:spPr>
      </p:pic>
      <p:pic>
        <p:nvPicPr>
          <p:cNvPr id="5" name="Picture 4"/>
          <p:cNvPicPr/>
          <p:nvPr/>
        </p:nvPicPr>
        <p:blipFill>
          <a:blip r:embed="rId3" cstate="print"/>
          <a:srcRect l="24427" t="30769" r="31273" b="42604"/>
          <a:stretch>
            <a:fillRect/>
          </a:stretch>
        </p:blipFill>
        <p:spPr bwMode="auto">
          <a:xfrm>
            <a:off x="0" y="4005064"/>
            <a:ext cx="9144000" cy="2852936"/>
          </a:xfrm>
          <a:prstGeom prst="rect">
            <a:avLst/>
          </a:prstGeom>
          <a:noFill/>
          <a:ln w="9525">
            <a:noFill/>
            <a:miter lim="800000"/>
            <a:headEnd/>
            <a:tailEnd/>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Topic – Number Example 2</a:t>
            </a:r>
            <a:endParaRPr lang="en-GB" dirty="0">
              <a:latin typeface="Lato" panose="020F0502020204030203" pitchFamily="34" charset="0"/>
            </a:endParaRPr>
          </a:p>
        </p:txBody>
      </p:sp>
      <p:pic>
        <p:nvPicPr>
          <p:cNvPr id="4" name="Picture 3"/>
          <p:cNvPicPr/>
          <p:nvPr/>
        </p:nvPicPr>
        <p:blipFill>
          <a:blip r:embed="rId2" cstate="print"/>
          <a:srcRect l="22600" t="9173" r="25042" b="24266"/>
          <a:stretch>
            <a:fillRect/>
          </a:stretch>
        </p:blipFill>
        <p:spPr bwMode="auto">
          <a:xfrm>
            <a:off x="827584" y="1511035"/>
            <a:ext cx="7704856" cy="5346965"/>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ato" panose="020F0502020204030203" pitchFamily="34" charset="0"/>
              </a:rPr>
              <a:t>Topic – Number Example 3</a:t>
            </a:r>
            <a:endParaRPr lang="en-GB" dirty="0">
              <a:latin typeface="Lato" panose="020F0502020204030203" pitchFamily="34" charset="0"/>
            </a:endParaRPr>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cstate="print"/>
          <a:srcRect l="22579" t="21598" r="23795" b="17456"/>
          <a:stretch>
            <a:fillRect/>
          </a:stretch>
        </p:blipFill>
        <p:spPr bwMode="auto">
          <a:xfrm>
            <a:off x="467544" y="1484784"/>
            <a:ext cx="8388424" cy="5373216"/>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116632"/>
            <a:ext cx="1188170" cy="1269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858</TotalTime>
  <Words>2130</Words>
  <Application>Microsoft Office PowerPoint</Application>
  <PresentationFormat>On-screen Show (4:3)</PresentationFormat>
  <Paragraphs>253</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    Helping Parents to Help their Children Primary to Secondary Transition &amp; 11+ Preparations  Kerrie Mumford Assistant Head Westcliff High School for Boys</vt:lpstr>
      <vt:lpstr>Transition from Primary to Secondary</vt:lpstr>
      <vt:lpstr>Grammar School Myths &amp; Legends</vt:lpstr>
      <vt:lpstr>11+ Mathematics</vt:lpstr>
      <vt:lpstr>Structure of the Examination</vt:lpstr>
      <vt:lpstr>Topic - Number</vt:lpstr>
      <vt:lpstr>Topic – Number Example 1</vt:lpstr>
      <vt:lpstr>Topic – Number Example 2</vt:lpstr>
      <vt:lpstr>Topic – Number Example 3</vt:lpstr>
      <vt:lpstr>Topics - Shape</vt:lpstr>
      <vt:lpstr>Topic – Shape Example 1</vt:lpstr>
      <vt:lpstr>Topic – Shape Example 2</vt:lpstr>
      <vt:lpstr>Topic – Shape Example 3</vt:lpstr>
      <vt:lpstr>Topics - Data</vt:lpstr>
      <vt:lpstr>Topic – Data Example 1</vt:lpstr>
      <vt:lpstr>Topic – Data Example 2</vt:lpstr>
      <vt:lpstr>Topic – Data Example 3</vt:lpstr>
      <vt:lpstr>Topics - Algebra</vt:lpstr>
      <vt:lpstr>Topic – Algebra Example 1</vt:lpstr>
      <vt:lpstr>Topic – Algebra Example 2</vt:lpstr>
      <vt:lpstr>Topic – Algebra Example 3</vt:lpstr>
      <vt:lpstr>Helping with Maths</vt:lpstr>
      <vt:lpstr>Helping with Maths</vt:lpstr>
      <vt:lpstr>Helping with Maths</vt:lpstr>
      <vt:lpstr>Helping with Maths</vt:lpstr>
      <vt:lpstr>Helping with Maths</vt:lpstr>
      <vt:lpstr>Helping with Maths</vt:lpstr>
      <vt:lpstr>Good Mathematicians:</vt:lpstr>
      <vt:lpstr>Help In School</vt:lpstr>
      <vt:lpstr>11+ English</vt:lpstr>
      <vt:lpstr>The English Paper Components</vt:lpstr>
      <vt:lpstr>Section One: Content</vt:lpstr>
      <vt:lpstr>Sample Vocabulary Questions</vt:lpstr>
      <vt:lpstr>Shared Reading of Classic Texts</vt:lpstr>
      <vt:lpstr>Learning to Summarise</vt:lpstr>
      <vt:lpstr>Reading for Pleasure</vt:lpstr>
      <vt:lpstr>Useful Websites for Developing Vocabulary</vt:lpstr>
      <vt:lpstr>Family Games to Aid Learning</vt:lpstr>
      <vt:lpstr>Section Two – Applied Reasoning</vt:lpstr>
      <vt:lpstr>Sample Applied Reasoning Question</vt:lpstr>
      <vt:lpstr>Spelling and Letter Games</vt:lpstr>
      <vt:lpstr>Section Three: Continuous Writing</vt:lpstr>
      <vt:lpstr>Continuous Writing - Improving  Content</vt:lpstr>
      <vt:lpstr>How to Improve Technical Accuracy</vt:lpstr>
      <vt:lpstr>Tips from the Parents’ Association</vt:lpstr>
      <vt:lpstr>Applying for the Test</vt:lpstr>
      <vt:lpstr>What if I can’t do my best?</vt:lpstr>
      <vt:lpstr>What happens next?</vt:lpstr>
      <vt:lpstr>I didn’t achieve 303 points, but there is a good reason why…</vt:lpstr>
      <vt:lpstr>Questions?</vt:lpstr>
    </vt:vector>
  </TitlesOfParts>
  <Company>Acer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7 Mathematics</dc:title>
  <dc:creator>Valued Acer Customer</dc:creator>
  <cp:lastModifiedBy>Charlotte Smith</cp:lastModifiedBy>
  <cp:revision>46</cp:revision>
  <dcterms:created xsi:type="dcterms:W3CDTF">2011-09-21T09:12:16Z</dcterms:created>
  <dcterms:modified xsi:type="dcterms:W3CDTF">2017-05-02T14:55:41Z</dcterms:modified>
</cp:coreProperties>
</file>